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p:sldMasterIdLst>
    <p:sldMasterId id="2147483652" r:id="rId1"/>
    <p:sldMasterId id="2147483654" r:id="rId2"/>
    <p:sldMasterId id="2147483656" r:id="rId3"/>
  </p:sldMasterIdLst>
  <p:notesMasterIdLst>
    <p:notesMasterId r:id="rId12"/>
  </p:notesMasterIdLst>
  <p:sldIdLst>
    <p:sldId id="256" r:id="rId4"/>
    <p:sldId id="257" r:id="rId5"/>
    <p:sldId id="258" r:id="rId6"/>
    <p:sldId id="261" r:id="rId7"/>
    <p:sldId id="259" r:id="rId8"/>
    <p:sldId id="260" r:id="rId9"/>
    <p:sldId id="263" r:id="rId10"/>
    <p:sldId id="262" r:id="rId11"/>
  </p:sldIdLst>
  <p:sldSz cx="9144000" cy="6858000" type="screen4x3"/>
  <p:notesSz cx="6858000" cy="9144000"/>
  <p:defaultTextStyle>
    <a:defPPr>
      <a:defRPr lang="nl-NL"/>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osé Spanjaard" initials="" lastIdx="0" clrIdx="0"/>
  <p:cmAuthor id="1" name="TU/e" initials="" lastIdx="1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4" d="100"/>
          <a:sy n="84" d="100"/>
        </p:scale>
        <p:origin x="1426" y="8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commentAuthors" Target="commentAuthor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viewProps" Target="viewProp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nl-NL" altLang="en-US"/>
          </a:p>
        </p:txBody>
      </p:sp>
      <p:sp>
        <p:nvSpPr>
          <p:cNvPr id="8195"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endParaRPr lang="nl-NL" altLang="en-US"/>
          </a:p>
        </p:txBody>
      </p:sp>
      <p:sp>
        <p:nvSpPr>
          <p:cNvPr id="819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8197"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nl-NL" altLang="en-US" smtClean="0"/>
              <a:t>Click to edit Master text styles</a:t>
            </a:r>
          </a:p>
          <a:p>
            <a:pPr lvl="1"/>
            <a:r>
              <a:rPr lang="nl-NL" altLang="en-US" smtClean="0"/>
              <a:t>Second level</a:t>
            </a:r>
          </a:p>
          <a:p>
            <a:pPr lvl="2"/>
            <a:r>
              <a:rPr lang="nl-NL" altLang="en-US" smtClean="0"/>
              <a:t>Third level</a:t>
            </a:r>
          </a:p>
          <a:p>
            <a:pPr lvl="3"/>
            <a:r>
              <a:rPr lang="nl-NL" altLang="en-US" smtClean="0"/>
              <a:t>Fourth level</a:t>
            </a:r>
          </a:p>
          <a:p>
            <a:pPr lvl="4"/>
            <a:r>
              <a:rPr lang="nl-NL" altLang="en-US" smtClean="0"/>
              <a:t>Fifth level</a:t>
            </a:r>
          </a:p>
        </p:txBody>
      </p:sp>
      <p:sp>
        <p:nvSpPr>
          <p:cNvPr id="8198"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endParaRPr lang="nl-NL" altLang="en-US"/>
          </a:p>
        </p:txBody>
      </p:sp>
      <p:sp>
        <p:nvSpPr>
          <p:cNvPr id="8199"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16A5E718-1C1F-4B63-A9C0-1A1A2F809C6E}" type="slidenum">
              <a:rPr lang="nl-NL" altLang="en-US"/>
              <a:pPr/>
              <a:t>‹nr.›</a:t>
            </a:fld>
            <a:endParaRPr lang="nl-NL" altLang="en-US"/>
          </a:p>
        </p:txBody>
      </p:sp>
    </p:spTree>
    <p:extLst>
      <p:ext uri="{BB962C8B-B14F-4D97-AF65-F5344CB8AC3E}">
        <p14:creationId xmlns:p14="http://schemas.microsoft.com/office/powerpoint/2010/main" val="1086917544"/>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smtClean="0"/>
              <a:t>Introductie:</a:t>
            </a:r>
          </a:p>
          <a:p>
            <a:r>
              <a:rPr lang="nl-NL" dirty="0" smtClean="0"/>
              <a:t>Publiek</a:t>
            </a:r>
            <a:r>
              <a:rPr lang="nl-NL" baseline="0" dirty="0" smtClean="0"/>
              <a:t> welkom heten , ons zelf introduceren, project introduceren.</a:t>
            </a:r>
            <a:endParaRPr lang="en-US" dirty="0"/>
          </a:p>
        </p:txBody>
      </p:sp>
      <p:sp>
        <p:nvSpPr>
          <p:cNvPr id="4" name="Tijdelijke aanduiding voor dianummer 3"/>
          <p:cNvSpPr>
            <a:spLocks noGrp="1"/>
          </p:cNvSpPr>
          <p:nvPr>
            <p:ph type="sldNum" sz="quarter" idx="10"/>
          </p:nvPr>
        </p:nvSpPr>
        <p:spPr/>
        <p:txBody>
          <a:bodyPr/>
          <a:lstStyle/>
          <a:p>
            <a:fld id="{16A5E718-1C1F-4B63-A9C0-1A1A2F809C6E}" type="slidenum">
              <a:rPr lang="nl-NL" altLang="en-US" smtClean="0"/>
              <a:pPr/>
              <a:t>0</a:t>
            </a:fld>
            <a:endParaRPr lang="nl-NL" altLang="en-US"/>
          </a:p>
        </p:txBody>
      </p:sp>
    </p:spTree>
    <p:extLst>
      <p:ext uri="{BB962C8B-B14F-4D97-AF65-F5344CB8AC3E}">
        <p14:creationId xmlns:p14="http://schemas.microsoft.com/office/powerpoint/2010/main" val="12812512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smtClean="0"/>
              <a:t>Hier vertel ik over precies wat je hier ziet: Dat je kunt</a:t>
            </a:r>
            <a:r>
              <a:rPr lang="nl-NL" baseline="0" dirty="0" smtClean="0"/>
              <a:t> zoeken op locatie en wat voor soort eten je wil, en dat je ook op huidige locatie kunt zoeken.</a:t>
            </a:r>
            <a:endParaRPr lang="en-US" dirty="0"/>
          </a:p>
        </p:txBody>
      </p:sp>
      <p:sp>
        <p:nvSpPr>
          <p:cNvPr id="4" name="Tijdelijke aanduiding voor dianummer 3"/>
          <p:cNvSpPr>
            <a:spLocks noGrp="1"/>
          </p:cNvSpPr>
          <p:nvPr>
            <p:ph type="sldNum" sz="quarter" idx="10"/>
          </p:nvPr>
        </p:nvSpPr>
        <p:spPr/>
        <p:txBody>
          <a:bodyPr/>
          <a:lstStyle/>
          <a:p>
            <a:fld id="{16A5E718-1C1F-4B63-A9C0-1A1A2F809C6E}" type="slidenum">
              <a:rPr lang="nl-NL" altLang="en-US" smtClean="0"/>
              <a:pPr/>
              <a:t>1</a:t>
            </a:fld>
            <a:endParaRPr lang="nl-NL" altLang="en-US"/>
          </a:p>
        </p:txBody>
      </p:sp>
    </p:spTree>
    <p:extLst>
      <p:ext uri="{BB962C8B-B14F-4D97-AF65-F5344CB8AC3E}">
        <p14:creationId xmlns:p14="http://schemas.microsoft.com/office/powerpoint/2010/main" val="2719602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smtClean="0"/>
              <a:t>Hier vertel ik dat je een lijst met restaurants</a:t>
            </a:r>
            <a:r>
              <a:rPr lang="nl-NL" baseline="0" dirty="0" smtClean="0"/>
              <a:t> te zien krijgt (sommige ervan met rating en foto’s er bij) en dat je bepaalde filters en sorteermogelijkheden hebt om te vinden wat je zoekt.</a:t>
            </a:r>
            <a:endParaRPr lang="en-US" dirty="0"/>
          </a:p>
        </p:txBody>
      </p:sp>
      <p:sp>
        <p:nvSpPr>
          <p:cNvPr id="4" name="Tijdelijke aanduiding voor dianummer 3"/>
          <p:cNvSpPr>
            <a:spLocks noGrp="1"/>
          </p:cNvSpPr>
          <p:nvPr>
            <p:ph type="sldNum" sz="quarter" idx="10"/>
          </p:nvPr>
        </p:nvSpPr>
        <p:spPr/>
        <p:txBody>
          <a:bodyPr/>
          <a:lstStyle/>
          <a:p>
            <a:fld id="{16A5E718-1C1F-4B63-A9C0-1A1A2F809C6E}" type="slidenum">
              <a:rPr lang="nl-NL" altLang="en-US" smtClean="0"/>
              <a:pPr/>
              <a:t>2</a:t>
            </a:fld>
            <a:endParaRPr lang="nl-NL" altLang="en-US"/>
          </a:p>
        </p:txBody>
      </p:sp>
    </p:spTree>
    <p:extLst>
      <p:ext uri="{BB962C8B-B14F-4D97-AF65-F5344CB8AC3E}">
        <p14:creationId xmlns:p14="http://schemas.microsoft.com/office/powerpoint/2010/main" val="28722049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smtClean="0"/>
              <a:t>Hier vertel ik over het feit dat je restaurants kunt aanklikken waarna je informatie</a:t>
            </a:r>
            <a:r>
              <a:rPr lang="nl-NL" baseline="0" dirty="0" smtClean="0"/>
              <a:t> te zien krijgt: eventuele ratings/reviews/foto’s en andere algemene informatie en contactinformatie. In de toekomst is het ook mogelijk om de locatie van het restaurant op de kaart links te zien. Als je inlogt kun je ook reviews schrijven.</a:t>
            </a:r>
            <a:endParaRPr lang="en-US" dirty="0"/>
          </a:p>
        </p:txBody>
      </p:sp>
      <p:sp>
        <p:nvSpPr>
          <p:cNvPr id="4" name="Tijdelijke aanduiding voor dianummer 3"/>
          <p:cNvSpPr>
            <a:spLocks noGrp="1"/>
          </p:cNvSpPr>
          <p:nvPr>
            <p:ph type="sldNum" sz="quarter" idx="10"/>
          </p:nvPr>
        </p:nvSpPr>
        <p:spPr/>
        <p:txBody>
          <a:bodyPr/>
          <a:lstStyle/>
          <a:p>
            <a:fld id="{16A5E718-1C1F-4B63-A9C0-1A1A2F809C6E}" type="slidenum">
              <a:rPr lang="nl-NL" altLang="en-US" smtClean="0"/>
              <a:pPr/>
              <a:t>3</a:t>
            </a:fld>
            <a:endParaRPr lang="nl-NL" altLang="en-US"/>
          </a:p>
        </p:txBody>
      </p:sp>
    </p:spTree>
    <p:extLst>
      <p:ext uri="{BB962C8B-B14F-4D97-AF65-F5344CB8AC3E}">
        <p14:creationId xmlns:p14="http://schemas.microsoft.com/office/powerpoint/2010/main" val="34404205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dia">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4578" name="Rectangle 2"/>
          <p:cNvSpPr>
            <a:spLocks noGrp="1" noChangeArrowheads="1"/>
          </p:cNvSpPr>
          <p:nvPr>
            <p:ph type="ctrTitle"/>
          </p:nvPr>
        </p:nvSpPr>
        <p:spPr>
          <a:xfrm>
            <a:off x="611188" y="1619250"/>
            <a:ext cx="5616575" cy="1470025"/>
          </a:xfrm>
        </p:spPr>
        <p:txBody>
          <a:bodyPr anchor="t"/>
          <a:lstStyle>
            <a:lvl1pPr>
              <a:defRPr/>
            </a:lvl1pPr>
          </a:lstStyle>
          <a:p>
            <a:pPr lvl="0"/>
            <a:r>
              <a:rPr lang="nl-NL" altLang="en-US" noProof="0" smtClean="0"/>
              <a:t>Klik om de stijl te bewerken</a:t>
            </a:r>
          </a:p>
        </p:txBody>
      </p:sp>
      <p:sp>
        <p:nvSpPr>
          <p:cNvPr id="24579" name="Rectangle 3"/>
          <p:cNvSpPr>
            <a:spLocks noGrp="1" noChangeArrowheads="1"/>
          </p:cNvSpPr>
          <p:nvPr>
            <p:ph type="subTitle" idx="1"/>
          </p:nvPr>
        </p:nvSpPr>
        <p:spPr>
          <a:xfrm>
            <a:off x="611188" y="3238500"/>
            <a:ext cx="5113337" cy="550863"/>
          </a:xfrm>
        </p:spPr>
        <p:txBody>
          <a:bodyPr/>
          <a:lstStyle>
            <a:lvl1pPr marL="0" indent="0">
              <a:buFontTx/>
              <a:buNone/>
              <a:defRPr sz="1800">
                <a:solidFill>
                  <a:schemeClr val="tx2"/>
                </a:solidFill>
              </a:defRPr>
            </a:lvl1pPr>
          </a:lstStyle>
          <a:p>
            <a:pPr lvl="0"/>
            <a:r>
              <a:rPr lang="nl-NL" altLang="en-US" noProof="0" smtClean="0"/>
              <a:t>Klik om de ondertitelstijl van het model te bewerken</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verticale tekst 2"/>
          <p:cNvSpPr>
            <a:spLocks noGrp="1"/>
          </p:cNvSpPr>
          <p:nvPr>
            <p:ph type="body" orient="vert" idx="1"/>
          </p:nvPr>
        </p:nvSpPr>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0345CB26-45F3-48D7-9505-BF0A97A553B2}"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E820C9E9-79AE-448B-8686-368C217A74AC}" type="datetime1">
              <a:rPr lang="nl-NL" altLang="en-US"/>
              <a:pPr/>
              <a:t>12-1-2015</a:t>
            </a:fld>
            <a:endParaRPr lang="nl-NL" altLang="en-US"/>
          </a:p>
        </p:txBody>
      </p:sp>
    </p:spTree>
    <p:extLst>
      <p:ext uri="{BB962C8B-B14F-4D97-AF65-F5344CB8AC3E}">
        <p14:creationId xmlns:p14="http://schemas.microsoft.com/office/powerpoint/2010/main" val="30455849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6630988" y="215900"/>
            <a:ext cx="2005012" cy="5343525"/>
          </a:xfrm>
        </p:spPr>
        <p:txBody>
          <a:bodyPr vert="eaVert"/>
          <a:lstStyle/>
          <a:p>
            <a:r>
              <a:rPr lang="nl-NL" smtClean="0"/>
              <a:t>Klik om de stijl te bewerken</a:t>
            </a:r>
            <a:endParaRPr lang="en-US"/>
          </a:p>
        </p:txBody>
      </p:sp>
      <p:sp>
        <p:nvSpPr>
          <p:cNvPr id="3" name="Tijdelijke aanduiding voor verticale tekst 2"/>
          <p:cNvSpPr>
            <a:spLocks noGrp="1"/>
          </p:cNvSpPr>
          <p:nvPr>
            <p:ph type="body" orient="vert" idx="1"/>
          </p:nvPr>
        </p:nvSpPr>
        <p:spPr>
          <a:xfrm>
            <a:off x="611188" y="215900"/>
            <a:ext cx="5867400" cy="5343525"/>
          </a:xfrm>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F7A9166F-1395-4594-B18D-AA53C481CC29}"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311FB78D-9F43-4B49-94C9-3236C10EFFE7}" type="datetime1">
              <a:rPr lang="nl-NL" altLang="en-US"/>
              <a:pPr/>
              <a:t>12-1-2015</a:t>
            </a:fld>
            <a:endParaRPr lang="nl-NL" altLang="en-US"/>
          </a:p>
        </p:txBody>
      </p:sp>
    </p:spTree>
    <p:extLst>
      <p:ext uri="{BB962C8B-B14F-4D97-AF65-F5344CB8AC3E}">
        <p14:creationId xmlns:p14="http://schemas.microsoft.com/office/powerpoint/2010/main" val="23296265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eldia">
    <p:spTree>
      <p:nvGrpSpPr>
        <p:cNvPr id="1" name=""/>
        <p:cNvGrpSpPr/>
        <p:nvPr/>
      </p:nvGrpSpPr>
      <p:grpSpPr>
        <a:xfrm>
          <a:off x="0" y="0"/>
          <a:ext cx="0" cy="0"/>
          <a:chOff x="0" y="0"/>
          <a:chExt cx="0" cy="0"/>
        </a:xfrm>
      </p:grpSpPr>
      <p:pic>
        <p:nvPicPr>
          <p:cNvPr id="50187" name="Picture 11" descr="foto oranj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72125" y="1125538"/>
            <a:ext cx="3571875" cy="4133850"/>
          </a:xfrm>
          <a:prstGeom prst="rect">
            <a:avLst/>
          </a:prstGeom>
          <a:noFill/>
          <a:extLst>
            <a:ext uri="{909E8E84-426E-40DD-AFC4-6F175D3DCCD1}">
              <a14:hiddenFill xmlns:a14="http://schemas.microsoft.com/office/drawing/2010/main">
                <a:solidFill>
                  <a:srgbClr val="FFFFFF"/>
                </a:solidFill>
              </a14:hiddenFill>
            </a:ext>
          </a:extLst>
        </p:spPr>
      </p:pic>
      <p:pic>
        <p:nvPicPr>
          <p:cNvPr id="50186" name="Picture 10" descr="orange titl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9140825" cy="6854825"/>
          </a:xfrm>
          <a:prstGeom prst="rect">
            <a:avLst/>
          </a:prstGeom>
          <a:noFill/>
          <a:extLst>
            <a:ext uri="{909E8E84-426E-40DD-AFC4-6F175D3DCCD1}">
              <a14:hiddenFill xmlns:a14="http://schemas.microsoft.com/office/drawing/2010/main">
                <a:solidFill>
                  <a:srgbClr val="FFFFFF"/>
                </a:solidFill>
              </a14:hiddenFill>
            </a:ext>
          </a:extLst>
        </p:spPr>
      </p:pic>
      <p:sp>
        <p:nvSpPr>
          <p:cNvPr id="50178" name="Rectangle 2"/>
          <p:cNvSpPr>
            <a:spLocks noGrp="1" noChangeArrowheads="1"/>
          </p:cNvSpPr>
          <p:nvPr>
            <p:ph type="ctrTitle"/>
          </p:nvPr>
        </p:nvSpPr>
        <p:spPr>
          <a:xfrm>
            <a:off x="611188" y="1619250"/>
            <a:ext cx="5616575" cy="1470025"/>
          </a:xfrm>
        </p:spPr>
        <p:txBody>
          <a:bodyPr anchor="t"/>
          <a:lstStyle>
            <a:lvl1pPr>
              <a:defRPr/>
            </a:lvl1pPr>
          </a:lstStyle>
          <a:p>
            <a:pPr lvl="0"/>
            <a:r>
              <a:rPr lang="nl-NL" altLang="en-US" noProof="0" smtClean="0"/>
              <a:t>Click to edit Master title style</a:t>
            </a:r>
          </a:p>
        </p:txBody>
      </p:sp>
      <p:sp>
        <p:nvSpPr>
          <p:cNvPr id="50179" name="Rectangle 3"/>
          <p:cNvSpPr>
            <a:spLocks noGrp="1" noChangeArrowheads="1"/>
          </p:cNvSpPr>
          <p:nvPr>
            <p:ph type="subTitle" idx="1"/>
          </p:nvPr>
        </p:nvSpPr>
        <p:spPr>
          <a:xfrm>
            <a:off x="611188" y="3238500"/>
            <a:ext cx="5113337" cy="550863"/>
          </a:xfrm>
        </p:spPr>
        <p:txBody>
          <a:bodyPr/>
          <a:lstStyle>
            <a:lvl1pPr marL="0" indent="0">
              <a:buFontTx/>
              <a:buNone/>
              <a:defRPr sz="1800">
                <a:solidFill>
                  <a:schemeClr val="tx2"/>
                </a:solidFill>
              </a:defRPr>
            </a:lvl1pPr>
          </a:lstStyle>
          <a:p>
            <a:pPr lvl="0"/>
            <a:r>
              <a:rPr lang="nl-NL" altLang="en-US" noProof="0" smtClean="0"/>
              <a:t>Click to edit Master subtitle style</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inhoud 2"/>
          <p:cNvSpPr>
            <a:spLocks noGrp="1"/>
          </p:cNvSpPr>
          <p:nvPr>
            <p:ph idx="1"/>
          </p:nvPr>
        </p:nvSpPr>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714B7D17-7C22-4B7D-8A84-74BAD1E74BB6}"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0432F0A0-3EB0-4762-A9F1-93B01069DE25}" type="datetime1">
              <a:rPr lang="nl-NL" altLang="en-US"/>
              <a:pPr/>
              <a:t>12-1-2015</a:t>
            </a:fld>
            <a:endParaRPr lang="nl-NL" altLang="en-US"/>
          </a:p>
        </p:txBody>
      </p:sp>
    </p:spTree>
    <p:extLst>
      <p:ext uri="{BB962C8B-B14F-4D97-AF65-F5344CB8AC3E}">
        <p14:creationId xmlns:p14="http://schemas.microsoft.com/office/powerpoint/2010/main" val="22229186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nl-NL" smtClean="0"/>
              <a:t>Klik om de stijl te bewerken</a:t>
            </a:r>
            <a:endParaRPr lang="en-US"/>
          </a:p>
        </p:txBody>
      </p:sp>
      <p:sp>
        <p:nvSpPr>
          <p:cNvPr id="3" name="Tijdelijke aanduiding voor tekst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nl-NL" smtClean="0"/>
              <a:t>Klik om de modelstijlen te bewerken</a:t>
            </a:r>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003B77A1-C91F-46AC-B092-4817F7DD79EA}"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4C0F88BE-24A5-4463-8B14-73DADEB827A6}" type="datetime1">
              <a:rPr lang="nl-NL" altLang="en-US"/>
              <a:pPr/>
              <a:t>12-1-2015</a:t>
            </a:fld>
            <a:endParaRPr lang="nl-NL" altLang="en-US"/>
          </a:p>
        </p:txBody>
      </p:sp>
    </p:spTree>
    <p:extLst>
      <p:ext uri="{BB962C8B-B14F-4D97-AF65-F5344CB8AC3E}">
        <p14:creationId xmlns:p14="http://schemas.microsoft.com/office/powerpoint/2010/main" val="1800806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inhoud 2"/>
          <p:cNvSpPr>
            <a:spLocks noGrp="1"/>
          </p:cNvSpPr>
          <p:nvPr>
            <p:ph sz="half" idx="1"/>
          </p:nvPr>
        </p:nvSpPr>
        <p:spPr>
          <a:xfrm>
            <a:off x="611188" y="1600200"/>
            <a:ext cx="3919537" cy="4138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inhoud 3"/>
          <p:cNvSpPr>
            <a:spLocks noGrp="1"/>
          </p:cNvSpPr>
          <p:nvPr>
            <p:ph sz="half" idx="2"/>
          </p:nvPr>
        </p:nvSpPr>
        <p:spPr>
          <a:xfrm>
            <a:off x="4683125" y="1600200"/>
            <a:ext cx="3921125" cy="4138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5" name="Tijdelijke aanduiding voor voettekst 4"/>
          <p:cNvSpPr>
            <a:spLocks noGrp="1"/>
          </p:cNvSpPr>
          <p:nvPr>
            <p:ph type="ftr" sz="quarter" idx="10"/>
          </p:nvPr>
        </p:nvSpPr>
        <p:spPr/>
        <p:txBody>
          <a:bodyPr/>
          <a:lstStyle>
            <a:lvl1pPr>
              <a:defRPr/>
            </a:lvl1pPr>
          </a:lstStyle>
          <a:p>
            <a:r>
              <a:rPr lang="nl-NL" altLang="en-US"/>
              <a:t>/ name of department</a:t>
            </a:r>
          </a:p>
        </p:txBody>
      </p:sp>
      <p:sp>
        <p:nvSpPr>
          <p:cNvPr id="6" name="Tijdelijke aanduiding voor dianummer 5"/>
          <p:cNvSpPr>
            <a:spLocks noGrp="1"/>
          </p:cNvSpPr>
          <p:nvPr>
            <p:ph type="sldNum" sz="quarter" idx="11"/>
          </p:nvPr>
        </p:nvSpPr>
        <p:spPr/>
        <p:txBody>
          <a:bodyPr/>
          <a:lstStyle>
            <a:lvl1pPr>
              <a:defRPr/>
            </a:lvl1pPr>
          </a:lstStyle>
          <a:p>
            <a:r>
              <a:rPr lang="nl-NL" altLang="en-US"/>
              <a:t>PAGE </a:t>
            </a:r>
            <a:fld id="{9070C80F-8F36-4FDD-A111-E38168A420AA}" type="slidenum">
              <a:rPr lang="nl-NL" altLang="en-US"/>
              <a:pPr/>
              <a:t>‹nr.›</a:t>
            </a:fld>
            <a:endParaRPr lang="nl-NL" altLang="en-US"/>
          </a:p>
        </p:txBody>
      </p:sp>
      <p:sp>
        <p:nvSpPr>
          <p:cNvPr id="7" name="Tijdelijke aanduiding voor datum 6"/>
          <p:cNvSpPr>
            <a:spLocks noGrp="1"/>
          </p:cNvSpPr>
          <p:nvPr>
            <p:ph type="dt" sz="half" idx="12"/>
          </p:nvPr>
        </p:nvSpPr>
        <p:spPr/>
        <p:txBody>
          <a:bodyPr/>
          <a:lstStyle>
            <a:lvl1pPr>
              <a:defRPr/>
            </a:lvl1pPr>
          </a:lstStyle>
          <a:p>
            <a:fld id="{1BE0BD8F-2D33-41E5-8675-5A7DBCB87C94}" type="datetime1">
              <a:rPr lang="nl-NL" altLang="en-US"/>
              <a:pPr/>
              <a:t>12-1-2015</a:t>
            </a:fld>
            <a:endParaRPr lang="nl-NL" altLang="en-US"/>
          </a:p>
        </p:txBody>
      </p:sp>
    </p:spTree>
    <p:extLst>
      <p:ext uri="{BB962C8B-B14F-4D97-AF65-F5344CB8AC3E}">
        <p14:creationId xmlns:p14="http://schemas.microsoft.com/office/powerpoint/2010/main" val="21044588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143000"/>
          </a:xfrm>
        </p:spPr>
        <p:txBody>
          <a:bodyPr/>
          <a:lstStyle>
            <a:lvl1pPr>
              <a:defRPr/>
            </a:lvl1pPr>
          </a:lstStyle>
          <a:p>
            <a:r>
              <a:rPr lang="nl-NL" smtClean="0"/>
              <a:t>Klik om de stijl te bewerken</a:t>
            </a:r>
            <a:endParaRPr lang="en-US"/>
          </a:p>
        </p:txBody>
      </p:sp>
      <p:sp>
        <p:nvSpPr>
          <p:cNvPr id="3" name="Tijdelijke aanduiding voor tekst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4" name="Tijdelijke aanduiding voor inhoud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5" name="Tijdelijke aanduiding voor tekst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6" name="Tijdelijke aanduiding voor inhoud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7" name="Tijdelijke aanduiding voor voettekst 6"/>
          <p:cNvSpPr>
            <a:spLocks noGrp="1"/>
          </p:cNvSpPr>
          <p:nvPr>
            <p:ph type="ftr" sz="quarter" idx="10"/>
          </p:nvPr>
        </p:nvSpPr>
        <p:spPr/>
        <p:txBody>
          <a:bodyPr/>
          <a:lstStyle>
            <a:lvl1pPr>
              <a:defRPr/>
            </a:lvl1pPr>
          </a:lstStyle>
          <a:p>
            <a:r>
              <a:rPr lang="nl-NL" altLang="en-US"/>
              <a:t>/ name of department</a:t>
            </a:r>
          </a:p>
        </p:txBody>
      </p:sp>
      <p:sp>
        <p:nvSpPr>
          <p:cNvPr id="8" name="Tijdelijke aanduiding voor dianummer 7"/>
          <p:cNvSpPr>
            <a:spLocks noGrp="1"/>
          </p:cNvSpPr>
          <p:nvPr>
            <p:ph type="sldNum" sz="quarter" idx="11"/>
          </p:nvPr>
        </p:nvSpPr>
        <p:spPr/>
        <p:txBody>
          <a:bodyPr/>
          <a:lstStyle>
            <a:lvl1pPr>
              <a:defRPr/>
            </a:lvl1pPr>
          </a:lstStyle>
          <a:p>
            <a:r>
              <a:rPr lang="nl-NL" altLang="en-US"/>
              <a:t>PAGE </a:t>
            </a:r>
            <a:fld id="{F8FF0C14-01E1-4ACD-925B-7261AD7D27BA}" type="slidenum">
              <a:rPr lang="nl-NL" altLang="en-US"/>
              <a:pPr/>
              <a:t>‹nr.›</a:t>
            </a:fld>
            <a:endParaRPr lang="nl-NL" altLang="en-US"/>
          </a:p>
        </p:txBody>
      </p:sp>
      <p:sp>
        <p:nvSpPr>
          <p:cNvPr id="9" name="Tijdelijke aanduiding voor datum 8"/>
          <p:cNvSpPr>
            <a:spLocks noGrp="1"/>
          </p:cNvSpPr>
          <p:nvPr>
            <p:ph type="dt" sz="half" idx="12"/>
          </p:nvPr>
        </p:nvSpPr>
        <p:spPr/>
        <p:txBody>
          <a:bodyPr/>
          <a:lstStyle>
            <a:lvl1pPr>
              <a:defRPr/>
            </a:lvl1pPr>
          </a:lstStyle>
          <a:p>
            <a:fld id="{91299863-52F9-415E-A357-D10349883D03}" type="datetime1">
              <a:rPr lang="nl-NL" altLang="en-US"/>
              <a:pPr/>
              <a:t>12-1-2015</a:t>
            </a:fld>
            <a:endParaRPr lang="nl-NL" altLang="en-US"/>
          </a:p>
        </p:txBody>
      </p:sp>
    </p:spTree>
    <p:extLst>
      <p:ext uri="{BB962C8B-B14F-4D97-AF65-F5344CB8AC3E}">
        <p14:creationId xmlns:p14="http://schemas.microsoft.com/office/powerpoint/2010/main" val="15048715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voettekst 2"/>
          <p:cNvSpPr>
            <a:spLocks noGrp="1"/>
          </p:cNvSpPr>
          <p:nvPr>
            <p:ph type="ftr" sz="quarter" idx="10"/>
          </p:nvPr>
        </p:nvSpPr>
        <p:spPr/>
        <p:txBody>
          <a:bodyPr/>
          <a:lstStyle>
            <a:lvl1pPr>
              <a:defRPr/>
            </a:lvl1pPr>
          </a:lstStyle>
          <a:p>
            <a:r>
              <a:rPr lang="nl-NL" altLang="en-US"/>
              <a:t>/ name of department</a:t>
            </a:r>
          </a:p>
        </p:txBody>
      </p:sp>
      <p:sp>
        <p:nvSpPr>
          <p:cNvPr id="4" name="Tijdelijke aanduiding voor dianummer 3"/>
          <p:cNvSpPr>
            <a:spLocks noGrp="1"/>
          </p:cNvSpPr>
          <p:nvPr>
            <p:ph type="sldNum" sz="quarter" idx="11"/>
          </p:nvPr>
        </p:nvSpPr>
        <p:spPr/>
        <p:txBody>
          <a:bodyPr/>
          <a:lstStyle>
            <a:lvl1pPr>
              <a:defRPr/>
            </a:lvl1pPr>
          </a:lstStyle>
          <a:p>
            <a:r>
              <a:rPr lang="nl-NL" altLang="en-US"/>
              <a:t>PAGE </a:t>
            </a:r>
            <a:fld id="{3DD40635-8B9F-47EB-A2B4-1FD40F26F797}" type="slidenum">
              <a:rPr lang="nl-NL" altLang="en-US"/>
              <a:pPr/>
              <a:t>‹nr.›</a:t>
            </a:fld>
            <a:endParaRPr lang="nl-NL" altLang="en-US"/>
          </a:p>
        </p:txBody>
      </p:sp>
      <p:sp>
        <p:nvSpPr>
          <p:cNvPr id="5" name="Tijdelijke aanduiding voor datum 4"/>
          <p:cNvSpPr>
            <a:spLocks noGrp="1"/>
          </p:cNvSpPr>
          <p:nvPr>
            <p:ph type="dt" sz="half" idx="12"/>
          </p:nvPr>
        </p:nvSpPr>
        <p:spPr/>
        <p:txBody>
          <a:bodyPr/>
          <a:lstStyle>
            <a:lvl1pPr>
              <a:defRPr/>
            </a:lvl1pPr>
          </a:lstStyle>
          <a:p>
            <a:fld id="{F31AF8A4-5FBA-470B-829A-9B015C86CB02}" type="datetime1">
              <a:rPr lang="nl-NL" altLang="en-US"/>
              <a:pPr/>
              <a:t>12-1-2015</a:t>
            </a:fld>
            <a:endParaRPr lang="nl-NL" altLang="en-US"/>
          </a:p>
        </p:txBody>
      </p:sp>
    </p:spTree>
    <p:extLst>
      <p:ext uri="{BB962C8B-B14F-4D97-AF65-F5344CB8AC3E}">
        <p14:creationId xmlns:p14="http://schemas.microsoft.com/office/powerpoint/2010/main" val="217796723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voettekst 1"/>
          <p:cNvSpPr>
            <a:spLocks noGrp="1"/>
          </p:cNvSpPr>
          <p:nvPr>
            <p:ph type="ftr" sz="quarter" idx="10"/>
          </p:nvPr>
        </p:nvSpPr>
        <p:spPr/>
        <p:txBody>
          <a:bodyPr/>
          <a:lstStyle>
            <a:lvl1pPr>
              <a:defRPr/>
            </a:lvl1pPr>
          </a:lstStyle>
          <a:p>
            <a:r>
              <a:rPr lang="nl-NL" altLang="en-US"/>
              <a:t>/ name of department</a:t>
            </a:r>
          </a:p>
        </p:txBody>
      </p:sp>
      <p:sp>
        <p:nvSpPr>
          <p:cNvPr id="3" name="Tijdelijke aanduiding voor dianummer 2"/>
          <p:cNvSpPr>
            <a:spLocks noGrp="1"/>
          </p:cNvSpPr>
          <p:nvPr>
            <p:ph type="sldNum" sz="quarter" idx="11"/>
          </p:nvPr>
        </p:nvSpPr>
        <p:spPr/>
        <p:txBody>
          <a:bodyPr/>
          <a:lstStyle>
            <a:lvl1pPr>
              <a:defRPr/>
            </a:lvl1pPr>
          </a:lstStyle>
          <a:p>
            <a:r>
              <a:rPr lang="nl-NL" altLang="en-US"/>
              <a:t>PAGE </a:t>
            </a:r>
            <a:fld id="{47291C3B-92C8-47E0-A76A-B361C67C880D}" type="slidenum">
              <a:rPr lang="nl-NL" altLang="en-US"/>
              <a:pPr/>
              <a:t>‹nr.›</a:t>
            </a:fld>
            <a:endParaRPr lang="nl-NL" altLang="en-US"/>
          </a:p>
        </p:txBody>
      </p:sp>
      <p:sp>
        <p:nvSpPr>
          <p:cNvPr id="4" name="Tijdelijke aanduiding voor datum 3"/>
          <p:cNvSpPr>
            <a:spLocks noGrp="1"/>
          </p:cNvSpPr>
          <p:nvPr>
            <p:ph type="dt" sz="half" idx="12"/>
          </p:nvPr>
        </p:nvSpPr>
        <p:spPr/>
        <p:txBody>
          <a:bodyPr/>
          <a:lstStyle>
            <a:lvl1pPr>
              <a:defRPr/>
            </a:lvl1pPr>
          </a:lstStyle>
          <a:p>
            <a:fld id="{6C6ED151-D244-4ECB-A7EE-39724DF97521}" type="datetime1">
              <a:rPr lang="nl-NL" altLang="en-US"/>
              <a:pPr/>
              <a:t>12-1-2015</a:t>
            </a:fld>
            <a:endParaRPr lang="nl-NL" altLang="en-US"/>
          </a:p>
        </p:txBody>
      </p:sp>
    </p:spTree>
    <p:extLst>
      <p:ext uri="{BB962C8B-B14F-4D97-AF65-F5344CB8AC3E}">
        <p14:creationId xmlns:p14="http://schemas.microsoft.com/office/powerpoint/2010/main" val="258899642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nl-NL" smtClean="0"/>
              <a:t>Klik om de stijl te bewerken</a:t>
            </a:r>
            <a:endParaRPr lang="en-US"/>
          </a:p>
        </p:txBody>
      </p:sp>
      <p:sp>
        <p:nvSpPr>
          <p:cNvPr id="3" name="Tijdelijke aanduiding voor inhoud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tekst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ijdelijke aanduiding voor voettekst 4"/>
          <p:cNvSpPr>
            <a:spLocks noGrp="1"/>
          </p:cNvSpPr>
          <p:nvPr>
            <p:ph type="ftr" sz="quarter" idx="10"/>
          </p:nvPr>
        </p:nvSpPr>
        <p:spPr/>
        <p:txBody>
          <a:bodyPr/>
          <a:lstStyle>
            <a:lvl1pPr>
              <a:defRPr/>
            </a:lvl1pPr>
          </a:lstStyle>
          <a:p>
            <a:r>
              <a:rPr lang="nl-NL" altLang="en-US"/>
              <a:t>/ name of department</a:t>
            </a:r>
          </a:p>
        </p:txBody>
      </p:sp>
      <p:sp>
        <p:nvSpPr>
          <p:cNvPr id="6" name="Tijdelijke aanduiding voor dianummer 5"/>
          <p:cNvSpPr>
            <a:spLocks noGrp="1"/>
          </p:cNvSpPr>
          <p:nvPr>
            <p:ph type="sldNum" sz="quarter" idx="11"/>
          </p:nvPr>
        </p:nvSpPr>
        <p:spPr/>
        <p:txBody>
          <a:bodyPr/>
          <a:lstStyle>
            <a:lvl1pPr>
              <a:defRPr/>
            </a:lvl1pPr>
          </a:lstStyle>
          <a:p>
            <a:r>
              <a:rPr lang="nl-NL" altLang="en-US"/>
              <a:t>PAGE </a:t>
            </a:r>
            <a:fld id="{C46186F4-C20E-4B7C-880D-5B43C6DF8624}" type="slidenum">
              <a:rPr lang="nl-NL" altLang="en-US"/>
              <a:pPr/>
              <a:t>‹nr.›</a:t>
            </a:fld>
            <a:endParaRPr lang="nl-NL" altLang="en-US"/>
          </a:p>
        </p:txBody>
      </p:sp>
      <p:sp>
        <p:nvSpPr>
          <p:cNvPr id="7" name="Tijdelijke aanduiding voor datum 6"/>
          <p:cNvSpPr>
            <a:spLocks noGrp="1"/>
          </p:cNvSpPr>
          <p:nvPr>
            <p:ph type="dt" sz="half" idx="12"/>
          </p:nvPr>
        </p:nvSpPr>
        <p:spPr/>
        <p:txBody>
          <a:bodyPr/>
          <a:lstStyle>
            <a:lvl1pPr>
              <a:defRPr/>
            </a:lvl1pPr>
          </a:lstStyle>
          <a:p>
            <a:fld id="{9DB93BEE-7109-48A2-8B3E-430C5DA21303}" type="datetime1">
              <a:rPr lang="nl-NL" altLang="en-US"/>
              <a:pPr/>
              <a:t>12-1-2015</a:t>
            </a:fld>
            <a:endParaRPr lang="nl-NL" altLang="en-US"/>
          </a:p>
        </p:txBody>
      </p:sp>
    </p:spTree>
    <p:extLst>
      <p:ext uri="{BB962C8B-B14F-4D97-AF65-F5344CB8AC3E}">
        <p14:creationId xmlns:p14="http://schemas.microsoft.com/office/powerpoint/2010/main" val="21212644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inhoud 2"/>
          <p:cNvSpPr>
            <a:spLocks noGrp="1"/>
          </p:cNvSpPr>
          <p:nvPr>
            <p:ph idx="1"/>
          </p:nvPr>
        </p:nvSpPr>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704989F0-E77C-447A-8031-4D75195A270F}"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931551F1-A73D-4FE6-A388-3747CF36A2B2}" type="datetime1">
              <a:rPr lang="nl-NL" altLang="en-US"/>
              <a:pPr/>
              <a:t>12-1-2015</a:t>
            </a:fld>
            <a:endParaRPr lang="nl-NL" altLang="en-US"/>
          </a:p>
        </p:txBody>
      </p:sp>
    </p:spTree>
    <p:extLst>
      <p:ext uri="{BB962C8B-B14F-4D97-AF65-F5344CB8AC3E}">
        <p14:creationId xmlns:p14="http://schemas.microsoft.com/office/powerpoint/2010/main" val="28810670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nl-NL" smtClean="0"/>
              <a:t>Klik om de stijl te bewerken</a:t>
            </a:r>
            <a:endParaRPr lang="en-US"/>
          </a:p>
        </p:txBody>
      </p:sp>
      <p:sp>
        <p:nvSpPr>
          <p:cNvPr id="3" name="Tijdelijke aanduiding voor afbeelding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ijdelijke aanduiding voor tekst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ijdelijke aanduiding voor voettekst 4"/>
          <p:cNvSpPr>
            <a:spLocks noGrp="1"/>
          </p:cNvSpPr>
          <p:nvPr>
            <p:ph type="ftr" sz="quarter" idx="10"/>
          </p:nvPr>
        </p:nvSpPr>
        <p:spPr/>
        <p:txBody>
          <a:bodyPr/>
          <a:lstStyle>
            <a:lvl1pPr>
              <a:defRPr/>
            </a:lvl1pPr>
          </a:lstStyle>
          <a:p>
            <a:r>
              <a:rPr lang="nl-NL" altLang="en-US"/>
              <a:t>/ name of department</a:t>
            </a:r>
          </a:p>
        </p:txBody>
      </p:sp>
      <p:sp>
        <p:nvSpPr>
          <p:cNvPr id="6" name="Tijdelijke aanduiding voor dianummer 5"/>
          <p:cNvSpPr>
            <a:spLocks noGrp="1"/>
          </p:cNvSpPr>
          <p:nvPr>
            <p:ph type="sldNum" sz="quarter" idx="11"/>
          </p:nvPr>
        </p:nvSpPr>
        <p:spPr/>
        <p:txBody>
          <a:bodyPr/>
          <a:lstStyle>
            <a:lvl1pPr>
              <a:defRPr/>
            </a:lvl1pPr>
          </a:lstStyle>
          <a:p>
            <a:r>
              <a:rPr lang="nl-NL" altLang="en-US"/>
              <a:t>PAGE </a:t>
            </a:r>
            <a:fld id="{DD0104E4-5AF1-4AB7-AF72-53A5DB03636B}" type="slidenum">
              <a:rPr lang="nl-NL" altLang="en-US"/>
              <a:pPr/>
              <a:t>‹nr.›</a:t>
            </a:fld>
            <a:endParaRPr lang="nl-NL" altLang="en-US"/>
          </a:p>
        </p:txBody>
      </p:sp>
      <p:sp>
        <p:nvSpPr>
          <p:cNvPr id="7" name="Tijdelijke aanduiding voor datum 6"/>
          <p:cNvSpPr>
            <a:spLocks noGrp="1"/>
          </p:cNvSpPr>
          <p:nvPr>
            <p:ph type="dt" sz="half" idx="12"/>
          </p:nvPr>
        </p:nvSpPr>
        <p:spPr/>
        <p:txBody>
          <a:bodyPr/>
          <a:lstStyle>
            <a:lvl1pPr>
              <a:defRPr/>
            </a:lvl1pPr>
          </a:lstStyle>
          <a:p>
            <a:fld id="{F8C256BA-99E1-43E2-83FA-DDA21EA40366}" type="datetime1">
              <a:rPr lang="nl-NL" altLang="en-US"/>
              <a:pPr/>
              <a:t>12-1-2015</a:t>
            </a:fld>
            <a:endParaRPr lang="nl-NL" altLang="en-US"/>
          </a:p>
        </p:txBody>
      </p:sp>
    </p:spTree>
    <p:extLst>
      <p:ext uri="{BB962C8B-B14F-4D97-AF65-F5344CB8AC3E}">
        <p14:creationId xmlns:p14="http://schemas.microsoft.com/office/powerpoint/2010/main" val="29920441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verticale tekst 2"/>
          <p:cNvSpPr>
            <a:spLocks noGrp="1"/>
          </p:cNvSpPr>
          <p:nvPr>
            <p:ph type="body" orient="vert" idx="1"/>
          </p:nvPr>
        </p:nvSpPr>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3CDBC7F9-E479-4952-B241-C3A24028CC0B}"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079478B8-71F4-4EB4-BA84-D2310D105944}" type="datetime1">
              <a:rPr lang="nl-NL" altLang="en-US"/>
              <a:pPr/>
              <a:t>12-1-2015</a:t>
            </a:fld>
            <a:endParaRPr lang="nl-NL" altLang="en-US"/>
          </a:p>
        </p:txBody>
      </p:sp>
    </p:spTree>
    <p:extLst>
      <p:ext uri="{BB962C8B-B14F-4D97-AF65-F5344CB8AC3E}">
        <p14:creationId xmlns:p14="http://schemas.microsoft.com/office/powerpoint/2010/main" val="131429688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6630988" y="215900"/>
            <a:ext cx="2005012" cy="5522913"/>
          </a:xfrm>
        </p:spPr>
        <p:txBody>
          <a:bodyPr vert="eaVert"/>
          <a:lstStyle/>
          <a:p>
            <a:r>
              <a:rPr lang="nl-NL" smtClean="0"/>
              <a:t>Klik om de stijl te bewerken</a:t>
            </a:r>
            <a:endParaRPr lang="en-US"/>
          </a:p>
        </p:txBody>
      </p:sp>
      <p:sp>
        <p:nvSpPr>
          <p:cNvPr id="3" name="Tijdelijke aanduiding voor verticale tekst 2"/>
          <p:cNvSpPr>
            <a:spLocks noGrp="1"/>
          </p:cNvSpPr>
          <p:nvPr>
            <p:ph type="body" orient="vert" idx="1"/>
          </p:nvPr>
        </p:nvSpPr>
        <p:spPr>
          <a:xfrm>
            <a:off x="611188" y="215900"/>
            <a:ext cx="5867400" cy="5522913"/>
          </a:xfrm>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8D7D1E4E-36D9-440A-AA59-67FE8010D002}"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C9941665-4A26-41E0-BC89-2760EAFF4ABA}" type="datetime1">
              <a:rPr lang="nl-NL" altLang="en-US"/>
              <a:pPr/>
              <a:t>12-1-2015</a:t>
            </a:fld>
            <a:endParaRPr lang="nl-NL" altLang="en-US"/>
          </a:p>
        </p:txBody>
      </p:sp>
    </p:spTree>
    <p:extLst>
      <p:ext uri="{BB962C8B-B14F-4D97-AF65-F5344CB8AC3E}">
        <p14:creationId xmlns:p14="http://schemas.microsoft.com/office/powerpoint/2010/main" val="222699370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Titeldia">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20164" name="Rectangle 4"/>
          <p:cNvSpPr>
            <a:spLocks noGrp="1" noChangeArrowheads="1"/>
          </p:cNvSpPr>
          <p:nvPr>
            <p:ph type="ctrTitle"/>
          </p:nvPr>
        </p:nvSpPr>
        <p:spPr>
          <a:xfrm>
            <a:off x="611188" y="1619250"/>
            <a:ext cx="5616575" cy="1470025"/>
          </a:xfrm>
        </p:spPr>
        <p:txBody>
          <a:bodyPr anchor="t"/>
          <a:lstStyle>
            <a:lvl1pPr>
              <a:defRPr/>
            </a:lvl1pPr>
          </a:lstStyle>
          <a:p>
            <a:pPr lvl="0"/>
            <a:r>
              <a:rPr lang="nl-NL" altLang="en-US" noProof="0" smtClean="0"/>
              <a:t>Click to edit Master title style</a:t>
            </a:r>
          </a:p>
        </p:txBody>
      </p:sp>
      <p:sp>
        <p:nvSpPr>
          <p:cNvPr id="220165" name="Rectangle 5"/>
          <p:cNvSpPr>
            <a:spLocks noGrp="1" noChangeArrowheads="1"/>
          </p:cNvSpPr>
          <p:nvPr>
            <p:ph type="subTitle" idx="1"/>
          </p:nvPr>
        </p:nvSpPr>
        <p:spPr>
          <a:xfrm>
            <a:off x="611188" y="3238500"/>
            <a:ext cx="5113337" cy="550863"/>
          </a:xfrm>
        </p:spPr>
        <p:txBody>
          <a:bodyPr/>
          <a:lstStyle>
            <a:lvl1pPr marL="0" indent="0">
              <a:buFontTx/>
              <a:buNone/>
              <a:defRPr sz="1800">
                <a:solidFill>
                  <a:schemeClr val="tx2"/>
                </a:solidFill>
              </a:defRPr>
            </a:lvl1pPr>
          </a:lstStyle>
          <a:p>
            <a:pPr lvl="0"/>
            <a:r>
              <a:rPr lang="nl-NL" altLang="en-US" noProof="0" smtClean="0"/>
              <a:t>Click to edit Master subtitle style</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inhoud 2"/>
          <p:cNvSpPr>
            <a:spLocks noGrp="1"/>
          </p:cNvSpPr>
          <p:nvPr>
            <p:ph idx="1"/>
          </p:nvPr>
        </p:nvSpPr>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8BB8F964-2749-4502-9FFF-EB832D6DB80F}"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4E7E657D-008F-4325-B0D7-B79E0747AA45}" type="datetime1">
              <a:rPr lang="nl-NL" altLang="en-US"/>
              <a:pPr/>
              <a:t>12-1-2015</a:t>
            </a:fld>
            <a:endParaRPr lang="nl-NL" altLang="en-US"/>
          </a:p>
        </p:txBody>
      </p:sp>
    </p:spTree>
    <p:extLst>
      <p:ext uri="{BB962C8B-B14F-4D97-AF65-F5344CB8AC3E}">
        <p14:creationId xmlns:p14="http://schemas.microsoft.com/office/powerpoint/2010/main" val="18701521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nl-NL" smtClean="0"/>
              <a:t>Klik om de stijl te bewerken</a:t>
            </a:r>
            <a:endParaRPr lang="en-US"/>
          </a:p>
        </p:txBody>
      </p:sp>
      <p:sp>
        <p:nvSpPr>
          <p:cNvPr id="3" name="Tijdelijke aanduiding voor tekst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nl-NL" smtClean="0"/>
              <a:t>Klik om de modelstijlen te bewerken</a:t>
            </a:r>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D400CBF0-632F-4C09-889B-04F46FC1E65D}"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7513F473-A041-45F9-AA8B-DDA758A769BF}" type="datetime1">
              <a:rPr lang="nl-NL" altLang="en-US"/>
              <a:pPr/>
              <a:t>12-1-2015</a:t>
            </a:fld>
            <a:endParaRPr lang="nl-NL" altLang="en-US"/>
          </a:p>
        </p:txBody>
      </p:sp>
    </p:spTree>
    <p:extLst>
      <p:ext uri="{BB962C8B-B14F-4D97-AF65-F5344CB8AC3E}">
        <p14:creationId xmlns:p14="http://schemas.microsoft.com/office/powerpoint/2010/main" val="74130039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inhoud 2"/>
          <p:cNvSpPr>
            <a:spLocks noGrp="1"/>
          </p:cNvSpPr>
          <p:nvPr>
            <p:ph sz="half" idx="1"/>
          </p:nvPr>
        </p:nvSpPr>
        <p:spPr>
          <a:xfrm>
            <a:off x="611188" y="1600200"/>
            <a:ext cx="3919537" cy="4138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inhoud 3"/>
          <p:cNvSpPr>
            <a:spLocks noGrp="1"/>
          </p:cNvSpPr>
          <p:nvPr>
            <p:ph sz="half" idx="2"/>
          </p:nvPr>
        </p:nvSpPr>
        <p:spPr>
          <a:xfrm>
            <a:off x="4683125" y="1600200"/>
            <a:ext cx="3921125" cy="4138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5" name="Tijdelijke aanduiding voor voettekst 4"/>
          <p:cNvSpPr>
            <a:spLocks noGrp="1"/>
          </p:cNvSpPr>
          <p:nvPr>
            <p:ph type="ftr" sz="quarter" idx="10"/>
          </p:nvPr>
        </p:nvSpPr>
        <p:spPr/>
        <p:txBody>
          <a:bodyPr/>
          <a:lstStyle>
            <a:lvl1pPr>
              <a:defRPr/>
            </a:lvl1pPr>
          </a:lstStyle>
          <a:p>
            <a:r>
              <a:rPr lang="nl-NL" altLang="en-US"/>
              <a:t>/ name of department</a:t>
            </a:r>
          </a:p>
        </p:txBody>
      </p:sp>
      <p:sp>
        <p:nvSpPr>
          <p:cNvPr id="6" name="Tijdelijke aanduiding voor dianummer 5"/>
          <p:cNvSpPr>
            <a:spLocks noGrp="1"/>
          </p:cNvSpPr>
          <p:nvPr>
            <p:ph type="sldNum" sz="quarter" idx="11"/>
          </p:nvPr>
        </p:nvSpPr>
        <p:spPr/>
        <p:txBody>
          <a:bodyPr/>
          <a:lstStyle>
            <a:lvl1pPr>
              <a:defRPr/>
            </a:lvl1pPr>
          </a:lstStyle>
          <a:p>
            <a:r>
              <a:rPr lang="nl-NL" altLang="en-US"/>
              <a:t>PAGE </a:t>
            </a:r>
            <a:fld id="{1E5D32F3-6835-4390-9880-1211108C11EE}" type="slidenum">
              <a:rPr lang="nl-NL" altLang="en-US"/>
              <a:pPr/>
              <a:t>‹nr.›</a:t>
            </a:fld>
            <a:endParaRPr lang="nl-NL" altLang="en-US"/>
          </a:p>
        </p:txBody>
      </p:sp>
      <p:sp>
        <p:nvSpPr>
          <p:cNvPr id="7" name="Tijdelijke aanduiding voor datum 6"/>
          <p:cNvSpPr>
            <a:spLocks noGrp="1"/>
          </p:cNvSpPr>
          <p:nvPr>
            <p:ph type="dt" sz="half" idx="12"/>
          </p:nvPr>
        </p:nvSpPr>
        <p:spPr/>
        <p:txBody>
          <a:bodyPr/>
          <a:lstStyle>
            <a:lvl1pPr>
              <a:defRPr/>
            </a:lvl1pPr>
          </a:lstStyle>
          <a:p>
            <a:fld id="{D3556973-BD2A-4B0A-BE09-2D382447591E}" type="datetime1">
              <a:rPr lang="nl-NL" altLang="en-US"/>
              <a:pPr/>
              <a:t>12-1-2015</a:t>
            </a:fld>
            <a:endParaRPr lang="nl-NL" altLang="en-US"/>
          </a:p>
        </p:txBody>
      </p:sp>
    </p:spTree>
    <p:extLst>
      <p:ext uri="{BB962C8B-B14F-4D97-AF65-F5344CB8AC3E}">
        <p14:creationId xmlns:p14="http://schemas.microsoft.com/office/powerpoint/2010/main" val="272713995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143000"/>
          </a:xfrm>
        </p:spPr>
        <p:txBody>
          <a:bodyPr/>
          <a:lstStyle>
            <a:lvl1pPr>
              <a:defRPr/>
            </a:lvl1pPr>
          </a:lstStyle>
          <a:p>
            <a:r>
              <a:rPr lang="nl-NL" smtClean="0"/>
              <a:t>Klik om de stijl te bewerken</a:t>
            </a:r>
            <a:endParaRPr lang="en-US"/>
          </a:p>
        </p:txBody>
      </p:sp>
      <p:sp>
        <p:nvSpPr>
          <p:cNvPr id="3" name="Tijdelijke aanduiding voor tekst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4" name="Tijdelijke aanduiding voor inhoud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5" name="Tijdelijke aanduiding voor tekst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6" name="Tijdelijke aanduiding voor inhoud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7" name="Tijdelijke aanduiding voor voettekst 6"/>
          <p:cNvSpPr>
            <a:spLocks noGrp="1"/>
          </p:cNvSpPr>
          <p:nvPr>
            <p:ph type="ftr" sz="quarter" idx="10"/>
          </p:nvPr>
        </p:nvSpPr>
        <p:spPr/>
        <p:txBody>
          <a:bodyPr/>
          <a:lstStyle>
            <a:lvl1pPr>
              <a:defRPr/>
            </a:lvl1pPr>
          </a:lstStyle>
          <a:p>
            <a:r>
              <a:rPr lang="nl-NL" altLang="en-US"/>
              <a:t>/ name of department</a:t>
            </a:r>
          </a:p>
        </p:txBody>
      </p:sp>
      <p:sp>
        <p:nvSpPr>
          <p:cNvPr id="8" name="Tijdelijke aanduiding voor dianummer 7"/>
          <p:cNvSpPr>
            <a:spLocks noGrp="1"/>
          </p:cNvSpPr>
          <p:nvPr>
            <p:ph type="sldNum" sz="quarter" idx="11"/>
          </p:nvPr>
        </p:nvSpPr>
        <p:spPr/>
        <p:txBody>
          <a:bodyPr/>
          <a:lstStyle>
            <a:lvl1pPr>
              <a:defRPr/>
            </a:lvl1pPr>
          </a:lstStyle>
          <a:p>
            <a:r>
              <a:rPr lang="nl-NL" altLang="en-US"/>
              <a:t>PAGE </a:t>
            </a:r>
            <a:fld id="{7A37EF13-1391-4757-9CFC-C2E7F2DD0B25}" type="slidenum">
              <a:rPr lang="nl-NL" altLang="en-US"/>
              <a:pPr/>
              <a:t>‹nr.›</a:t>
            </a:fld>
            <a:endParaRPr lang="nl-NL" altLang="en-US"/>
          </a:p>
        </p:txBody>
      </p:sp>
      <p:sp>
        <p:nvSpPr>
          <p:cNvPr id="9" name="Tijdelijke aanduiding voor datum 8"/>
          <p:cNvSpPr>
            <a:spLocks noGrp="1"/>
          </p:cNvSpPr>
          <p:nvPr>
            <p:ph type="dt" sz="half" idx="12"/>
          </p:nvPr>
        </p:nvSpPr>
        <p:spPr/>
        <p:txBody>
          <a:bodyPr/>
          <a:lstStyle>
            <a:lvl1pPr>
              <a:defRPr/>
            </a:lvl1pPr>
          </a:lstStyle>
          <a:p>
            <a:fld id="{9A533536-2948-4A89-9FE0-F59E1108034E}" type="datetime1">
              <a:rPr lang="nl-NL" altLang="en-US"/>
              <a:pPr/>
              <a:t>12-1-2015</a:t>
            </a:fld>
            <a:endParaRPr lang="nl-NL" altLang="en-US"/>
          </a:p>
        </p:txBody>
      </p:sp>
    </p:spTree>
    <p:extLst>
      <p:ext uri="{BB962C8B-B14F-4D97-AF65-F5344CB8AC3E}">
        <p14:creationId xmlns:p14="http://schemas.microsoft.com/office/powerpoint/2010/main" val="160890282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voettekst 2"/>
          <p:cNvSpPr>
            <a:spLocks noGrp="1"/>
          </p:cNvSpPr>
          <p:nvPr>
            <p:ph type="ftr" sz="quarter" idx="10"/>
          </p:nvPr>
        </p:nvSpPr>
        <p:spPr/>
        <p:txBody>
          <a:bodyPr/>
          <a:lstStyle>
            <a:lvl1pPr>
              <a:defRPr/>
            </a:lvl1pPr>
          </a:lstStyle>
          <a:p>
            <a:r>
              <a:rPr lang="nl-NL" altLang="en-US"/>
              <a:t>/ name of department</a:t>
            </a:r>
          </a:p>
        </p:txBody>
      </p:sp>
      <p:sp>
        <p:nvSpPr>
          <p:cNvPr id="4" name="Tijdelijke aanduiding voor dianummer 3"/>
          <p:cNvSpPr>
            <a:spLocks noGrp="1"/>
          </p:cNvSpPr>
          <p:nvPr>
            <p:ph type="sldNum" sz="quarter" idx="11"/>
          </p:nvPr>
        </p:nvSpPr>
        <p:spPr/>
        <p:txBody>
          <a:bodyPr/>
          <a:lstStyle>
            <a:lvl1pPr>
              <a:defRPr/>
            </a:lvl1pPr>
          </a:lstStyle>
          <a:p>
            <a:r>
              <a:rPr lang="nl-NL" altLang="en-US"/>
              <a:t>PAGE </a:t>
            </a:r>
            <a:fld id="{ECE70357-0CC4-4D2C-B11C-5EB3B614CBAE}" type="slidenum">
              <a:rPr lang="nl-NL" altLang="en-US"/>
              <a:pPr/>
              <a:t>‹nr.›</a:t>
            </a:fld>
            <a:endParaRPr lang="nl-NL" altLang="en-US"/>
          </a:p>
        </p:txBody>
      </p:sp>
      <p:sp>
        <p:nvSpPr>
          <p:cNvPr id="5" name="Tijdelijke aanduiding voor datum 4"/>
          <p:cNvSpPr>
            <a:spLocks noGrp="1"/>
          </p:cNvSpPr>
          <p:nvPr>
            <p:ph type="dt" sz="half" idx="12"/>
          </p:nvPr>
        </p:nvSpPr>
        <p:spPr/>
        <p:txBody>
          <a:bodyPr/>
          <a:lstStyle>
            <a:lvl1pPr>
              <a:defRPr/>
            </a:lvl1pPr>
          </a:lstStyle>
          <a:p>
            <a:fld id="{D925D6E4-0BFC-4C1C-80FA-191980771D68}" type="datetime1">
              <a:rPr lang="nl-NL" altLang="en-US"/>
              <a:pPr/>
              <a:t>12-1-2015</a:t>
            </a:fld>
            <a:endParaRPr lang="nl-NL" altLang="en-US"/>
          </a:p>
        </p:txBody>
      </p:sp>
    </p:spTree>
    <p:extLst>
      <p:ext uri="{BB962C8B-B14F-4D97-AF65-F5344CB8AC3E}">
        <p14:creationId xmlns:p14="http://schemas.microsoft.com/office/powerpoint/2010/main" val="182598500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voettekst 1"/>
          <p:cNvSpPr>
            <a:spLocks noGrp="1"/>
          </p:cNvSpPr>
          <p:nvPr>
            <p:ph type="ftr" sz="quarter" idx="10"/>
          </p:nvPr>
        </p:nvSpPr>
        <p:spPr/>
        <p:txBody>
          <a:bodyPr/>
          <a:lstStyle>
            <a:lvl1pPr>
              <a:defRPr/>
            </a:lvl1pPr>
          </a:lstStyle>
          <a:p>
            <a:r>
              <a:rPr lang="nl-NL" altLang="en-US"/>
              <a:t>/ name of department</a:t>
            </a:r>
          </a:p>
        </p:txBody>
      </p:sp>
      <p:sp>
        <p:nvSpPr>
          <p:cNvPr id="3" name="Tijdelijke aanduiding voor dianummer 2"/>
          <p:cNvSpPr>
            <a:spLocks noGrp="1"/>
          </p:cNvSpPr>
          <p:nvPr>
            <p:ph type="sldNum" sz="quarter" idx="11"/>
          </p:nvPr>
        </p:nvSpPr>
        <p:spPr/>
        <p:txBody>
          <a:bodyPr/>
          <a:lstStyle>
            <a:lvl1pPr>
              <a:defRPr/>
            </a:lvl1pPr>
          </a:lstStyle>
          <a:p>
            <a:r>
              <a:rPr lang="nl-NL" altLang="en-US"/>
              <a:t>PAGE </a:t>
            </a:r>
            <a:fld id="{532A20B9-F134-49DA-844E-D0B51F11CCA7}" type="slidenum">
              <a:rPr lang="nl-NL" altLang="en-US"/>
              <a:pPr/>
              <a:t>‹nr.›</a:t>
            </a:fld>
            <a:endParaRPr lang="nl-NL" altLang="en-US"/>
          </a:p>
        </p:txBody>
      </p:sp>
      <p:sp>
        <p:nvSpPr>
          <p:cNvPr id="4" name="Tijdelijke aanduiding voor datum 3"/>
          <p:cNvSpPr>
            <a:spLocks noGrp="1"/>
          </p:cNvSpPr>
          <p:nvPr>
            <p:ph type="dt" sz="half" idx="12"/>
          </p:nvPr>
        </p:nvSpPr>
        <p:spPr/>
        <p:txBody>
          <a:bodyPr/>
          <a:lstStyle>
            <a:lvl1pPr>
              <a:defRPr/>
            </a:lvl1pPr>
          </a:lstStyle>
          <a:p>
            <a:fld id="{F37B78B1-B764-41C4-80BE-FDEC7801B4E4}" type="datetime1">
              <a:rPr lang="nl-NL" altLang="en-US"/>
              <a:pPr/>
              <a:t>12-1-2015</a:t>
            </a:fld>
            <a:endParaRPr lang="nl-NL" altLang="en-US"/>
          </a:p>
        </p:txBody>
      </p:sp>
    </p:spTree>
    <p:extLst>
      <p:ext uri="{BB962C8B-B14F-4D97-AF65-F5344CB8AC3E}">
        <p14:creationId xmlns:p14="http://schemas.microsoft.com/office/powerpoint/2010/main" val="11705828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nl-NL" smtClean="0"/>
              <a:t>Klik om de stijl te bewerken</a:t>
            </a:r>
            <a:endParaRPr lang="en-US"/>
          </a:p>
        </p:txBody>
      </p:sp>
      <p:sp>
        <p:nvSpPr>
          <p:cNvPr id="3" name="Tijdelijke aanduiding voor tekst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nl-NL" smtClean="0"/>
              <a:t>Klik om de modelstijlen te bewerken</a:t>
            </a:r>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84CC75B8-DA1B-429D-AEEE-9BAD915E55E4}"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09B09805-52C5-4350-B443-1CA56F912300}" type="datetime1">
              <a:rPr lang="nl-NL" altLang="en-US"/>
              <a:pPr/>
              <a:t>12-1-2015</a:t>
            </a:fld>
            <a:endParaRPr lang="nl-NL" altLang="en-US"/>
          </a:p>
        </p:txBody>
      </p:sp>
    </p:spTree>
    <p:extLst>
      <p:ext uri="{BB962C8B-B14F-4D97-AF65-F5344CB8AC3E}">
        <p14:creationId xmlns:p14="http://schemas.microsoft.com/office/powerpoint/2010/main" val="145467038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nl-NL" smtClean="0"/>
              <a:t>Klik om de stijl te bewerken</a:t>
            </a:r>
            <a:endParaRPr lang="en-US"/>
          </a:p>
        </p:txBody>
      </p:sp>
      <p:sp>
        <p:nvSpPr>
          <p:cNvPr id="3" name="Tijdelijke aanduiding voor inhoud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tekst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ijdelijke aanduiding voor voettekst 4"/>
          <p:cNvSpPr>
            <a:spLocks noGrp="1"/>
          </p:cNvSpPr>
          <p:nvPr>
            <p:ph type="ftr" sz="quarter" idx="10"/>
          </p:nvPr>
        </p:nvSpPr>
        <p:spPr/>
        <p:txBody>
          <a:bodyPr/>
          <a:lstStyle>
            <a:lvl1pPr>
              <a:defRPr/>
            </a:lvl1pPr>
          </a:lstStyle>
          <a:p>
            <a:r>
              <a:rPr lang="nl-NL" altLang="en-US"/>
              <a:t>/ name of department</a:t>
            </a:r>
          </a:p>
        </p:txBody>
      </p:sp>
      <p:sp>
        <p:nvSpPr>
          <p:cNvPr id="6" name="Tijdelijke aanduiding voor dianummer 5"/>
          <p:cNvSpPr>
            <a:spLocks noGrp="1"/>
          </p:cNvSpPr>
          <p:nvPr>
            <p:ph type="sldNum" sz="quarter" idx="11"/>
          </p:nvPr>
        </p:nvSpPr>
        <p:spPr/>
        <p:txBody>
          <a:bodyPr/>
          <a:lstStyle>
            <a:lvl1pPr>
              <a:defRPr/>
            </a:lvl1pPr>
          </a:lstStyle>
          <a:p>
            <a:r>
              <a:rPr lang="nl-NL" altLang="en-US"/>
              <a:t>PAGE </a:t>
            </a:r>
            <a:fld id="{00851BAE-007E-4FBC-8B9B-DA32D92A77D2}" type="slidenum">
              <a:rPr lang="nl-NL" altLang="en-US"/>
              <a:pPr/>
              <a:t>‹nr.›</a:t>
            </a:fld>
            <a:endParaRPr lang="nl-NL" altLang="en-US"/>
          </a:p>
        </p:txBody>
      </p:sp>
      <p:sp>
        <p:nvSpPr>
          <p:cNvPr id="7" name="Tijdelijke aanduiding voor datum 6"/>
          <p:cNvSpPr>
            <a:spLocks noGrp="1"/>
          </p:cNvSpPr>
          <p:nvPr>
            <p:ph type="dt" sz="half" idx="12"/>
          </p:nvPr>
        </p:nvSpPr>
        <p:spPr/>
        <p:txBody>
          <a:bodyPr/>
          <a:lstStyle>
            <a:lvl1pPr>
              <a:defRPr/>
            </a:lvl1pPr>
          </a:lstStyle>
          <a:p>
            <a:fld id="{C4B126FE-FDA7-467E-B46A-7F8BA85C35E1}" type="datetime1">
              <a:rPr lang="nl-NL" altLang="en-US"/>
              <a:pPr/>
              <a:t>12-1-2015</a:t>
            </a:fld>
            <a:endParaRPr lang="nl-NL" altLang="en-US"/>
          </a:p>
        </p:txBody>
      </p:sp>
    </p:spTree>
    <p:extLst>
      <p:ext uri="{BB962C8B-B14F-4D97-AF65-F5344CB8AC3E}">
        <p14:creationId xmlns:p14="http://schemas.microsoft.com/office/powerpoint/2010/main" val="269586021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nl-NL" smtClean="0"/>
              <a:t>Klik om de stijl te bewerken</a:t>
            </a:r>
            <a:endParaRPr lang="en-US"/>
          </a:p>
        </p:txBody>
      </p:sp>
      <p:sp>
        <p:nvSpPr>
          <p:cNvPr id="3" name="Tijdelijke aanduiding voor afbeelding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ijdelijke aanduiding voor tekst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ijdelijke aanduiding voor voettekst 4"/>
          <p:cNvSpPr>
            <a:spLocks noGrp="1"/>
          </p:cNvSpPr>
          <p:nvPr>
            <p:ph type="ftr" sz="quarter" idx="10"/>
          </p:nvPr>
        </p:nvSpPr>
        <p:spPr/>
        <p:txBody>
          <a:bodyPr/>
          <a:lstStyle>
            <a:lvl1pPr>
              <a:defRPr/>
            </a:lvl1pPr>
          </a:lstStyle>
          <a:p>
            <a:r>
              <a:rPr lang="nl-NL" altLang="en-US"/>
              <a:t>/ name of department</a:t>
            </a:r>
          </a:p>
        </p:txBody>
      </p:sp>
      <p:sp>
        <p:nvSpPr>
          <p:cNvPr id="6" name="Tijdelijke aanduiding voor dianummer 5"/>
          <p:cNvSpPr>
            <a:spLocks noGrp="1"/>
          </p:cNvSpPr>
          <p:nvPr>
            <p:ph type="sldNum" sz="quarter" idx="11"/>
          </p:nvPr>
        </p:nvSpPr>
        <p:spPr/>
        <p:txBody>
          <a:bodyPr/>
          <a:lstStyle>
            <a:lvl1pPr>
              <a:defRPr/>
            </a:lvl1pPr>
          </a:lstStyle>
          <a:p>
            <a:r>
              <a:rPr lang="nl-NL" altLang="en-US"/>
              <a:t>PAGE </a:t>
            </a:r>
            <a:fld id="{54EBE4C5-08AC-4469-A937-9950CFCC551B}" type="slidenum">
              <a:rPr lang="nl-NL" altLang="en-US"/>
              <a:pPr/>
              <a:t>‹nr.›</a:t>
            </a:fld>
            <a:endParaRPr lang="nl-NL" altLang="en-US"/>
          </a:p>
        </p:txBody>
      </p:sp>
      <p:sp>
        <p:nvSpPr>
          <p:cNvPr id="7" name="Tijdelijke aanduiding voor datum 6"/>
          <p:cNvSpPr>
            <a:spLocks noGrp="1"/>
          </p:cNvSpPr>
          <p:nvPr>
            <p:ph type="dt" sz="half" idx="12"/>
          </p:nvPr>
        </p:nvSpPr>
        <p:spPr/>
        <p:txBody>
          <a:bodyPr/>
          <a:lstStyle>
            <a:lvl1pPr>
              <a:defRPr/>
            </a:lvl1pPr>
          </a:lstStyle>
          <a:p>
            <a:fld id="{A69D3235-4ECF-4800-8D9A-7C61DDDDE6BA}" type="datetime1">
              <a:rPr lang="nl-NL" altLang="en-US"/>
              <a:pPr/>
              <a:t>12-1-2015</a:t>
            </a:fld>
            <a:endParaRPr lang="nl-NL" altLang="en-US"/>
          </a:p>
        </p:txBody>
      </p:sp>
    </p:spTree>
    <p:extLst>
      <p:ext uri="{BB962C8B-B14F-4D97-AF65-F5344CB8AC3E}">
        <p14:creationId xmlns:p14="http://schemas.microsoft.com/office/powerpoint/2010/main" val="362250338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verticale tekst 2"/>
          <p:cNvSpPr>
            <a:spLocks noGrp="1"/>
          </p:cNvSpPr>
          <p:nvPr>
            <p:ph type="body" orient="vert" idx="1"/>
          </p:nvPr>
        </p:nvSpPr>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B81841A9-CB3B-4444-B161-63D47F3D1AF2}"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879988DB-B1DE-4E5E-83B2-CC9C5F946209}" type="datetime1">
              <a:rPr lang="nl-NL" altLang="en-US"/>
              <a:pPr/>
              <a:t>12-1-2015</a:t>
            </a:fld>
            <a:endParaRPr lang="nl-NL" altLang="en-US"/>
          </a:p>
        </p:txBody>
      </p:sp>
    </p:spTree>
    <p:extLst>
      <p:ext uri="{BB962C8B-B14F-4D97-AF65-F5344CB8AC3E}">
        <p14:creationId xmlns:p14="http://schemas.microsoft.com/office/powerpoint/2010/main" val="60500736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6630988" y="215900"/>
            <a:ext cx="2005012" cy="5522913"/>
          </a:xfrm>
        </p:spPr>
        <p:txBody>
          <a:bodyPr vert="eaVert"/>
          <a:lstStyle/>
          <a:p>
            <a:r>
              <a:rPr lang="nl-NL" smtClean="0"/>
              <a:t>Klik om de stijl te bewerken</a:t>
            </a:r>
            <a:endParaRPr lang="en-US"/>
          </a:p>
        </p:txBody>
      </p:sp>
      <p:sp>
        <p:nvSpPr>
          <p:cNvPr id="3" name="Tijdelijke aanduiding voor verticale tekst 2"/>
          <p:cNvSpPr>
            <a:spLocks noGrp="1"/>
          </p:cNvSpPr>
          <p:nvPr>
            <p:ph type="body" orient="vert" idx="1"/>
          </p:nvPr>
        </p:nvSpPr>
        <p:spPr>
          <a:xfrm>
            <a:off x="611188" y="215900"/>
            <a:ext cx="5867400" cy="5522913"/>
          </a:xfrm>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voettekst 3"/>
          <p:cNvSpPr>
            <a:spLocks noGrp="1"/>
          </p:cNvSpPr>
          <p:nvPr>
            <p:ph type="ftr" sz="quarter" idx="10"/>
          </p:nvPr>
        </p:nvSpPr>
        <p:spPr/>
        <p:txBody>
          <a:bodyPr/>
          <a:lstStyle>
            <a:lvl1pPr>
              <a:defRPr/>
            </a:lvl1pPr>
          </a:lstStyle>
          <a:p>
            <a:r>
              <a:rPr lang="nl-NL" altLang="en-US"/>
              <a:t>/ name of department</a:t>
            </a:r>
          </a:p>
        </p:txBody>
      </p:sp>
      <p:sp>
        <p:nvSpPr>
          <p:cNvPr id="5" name="Tijdelijke aanduiding voor dianummer 4"/>
          <p:cNvSpPr>
            <a:spLocks noGrp="1"/>
          </p:cNvSpPr>
          <p:nvPr>
            <p:ph type="sldNum" sz="quarter" idx="11"/>
          </p:nvPr>
        </p:nvSpPr>
        <p:spPr/>
        <p:txBody>
          <a:bodyPr/>
          <a:lstStyle>
            <a:lvl1pPr>
              <a:defRPr/>
            </a:lvl1pPr>
          </a:lstStyle>
          <a:p>
            <a:r>
              <a:rPr lang="nl-NL" altLang="en-US"/>
              <a:t>PAGE </a:t>
            </a:r>
            <a:fld id="{E5CB2A8B-134B-4B18-A893-FCCF2491D7E7}" type="slidenum">
              <a:rPr lang="nl-NL" altLang="en-US"/>
              <a:pPr/>
              <a:t>‹nr.›</a:t>
            </a:fld>
            <a:endParaRPr lang="nl-NL" altLang="en-US"/>
          </a:p>
        </p:txBody>
      </p:sp>
      <p:sp>
        <p:nvSpPr>
          <p:cNvPr id="6" name="Tijdelijke aanduiding voor datum 5"/>
          <p:cNvSpPr>
            <a:spLocks noGrp="1"/>
          </p:cNvSpPr>
          <p:nvPr>
            <p:ph type="dt" sz="half" idx="12"/>
          </p:nvPr>
        </p:nvSpPr>
        <p:spPr/>
        <p:txBody>
          <a:bodyPr/>
          <a:lstStyle>
            <a:lvl1pPr>
              <a:defRPr/>
            </a:lvl1pPr>
          </a:lstStyle>
          <a:p>
            <a:fld id="{12F807A9-EEE8-4D37-821F-EFD1C973CE22}" type="datetime1">
              <a:rPr lang="nl-NL" altLang="en-US"/>
              <a:pPr/>
              <a:t>12-1-2015</a:t>
            </a:fld>
            <a:endParaRPr lang="nl-NL" altLang="en-US"/>
          </a:p>
        </p:txBody>
      </p:sp>
    </p:spTree>
    <p:extLst>
      <p:ext uri="{BB962C8B-B14F-4D97-AF65-F5344CB8AC3E}">
        <p14:creationId xmlns:p14="http://schemas.microsoft.com/office/powerpoint/2010/main" val="2766687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inhoud 2"/>
          <p:cNvSpPr>
            <a:spLocks noGrp="1"/>
          </p:cNvSpPr>
          <p:nvPr>
            <p:ph sz="half" idx="1"/>
          </p:nvPr>
        </p:nvSpPr>
        <p:spPr>
          <a:xfrm>
            <a:off x="611188" y="1600200"/>
            <a:ext cx="3921125" cy="39592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inhoud 3"/>
          <p:cNvSpPr>
            <a:spLocks noGrp="1"/>
          </p:cNvSpPr>
          <p:nvPr>
            <p:ph sz="half" idx="2"/>
          </p:nvPr>
        </p:nvSpPr>
        <p:spPr>
          <a:xfrm>
            <a:off x="4684713" y="1600200"/>
            <a:ext cx="3921125" cy="39592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5" name="Tijdelijke aanduiding voor voettekst 4"/>
          <p:cNvSpPr>
            <a:spLocks noGrp="1"/>
          </p:cNvSpPr>
          <p:nvPr>
            <p:ph type="ftr" sz="quarter" idx="10"/>
          </p:nvPr>
        </p:nvSpPr>
        <p:spPr/>
        <p:txBody>
          <a:bodyPr/>
          <a:lstStyle>
            <a:lvl1pPr>
              <a:defRPr/>
            </a:lvl1pPr>
          </a:lstStyle>
          <a:p>
            <a:r>
              <a:rPr lang="nl-NL" altLang="en-US"/>
              <a:t>/ name of department</a:t>
            </a:r>
          </a:p>
        </p:txBody>
      </p:sp>
      <p:sp>
        <p:nvSpPr>
          <p:cNvPr id="6" name="Tijdelijke aanduiding voor dianummer 5"/>
          <p:cNvSpPr>
            <a:spLocks noGrp="1"/>
          </p:cNvSpPr>
          <p:nvPr>
            <p:ph type="sldNum" sz="quarter" idx="11"/>
          </p:nvPr>
        </p:nvSpPr>
        <p:spPr/>
        <p:txBody>
          <a:bodyPr/>
          <a:lstStyle>
            <a:lvl1pPr>
              <a:defRPr/>
            </a:lvl1pPr>
          </a:lstStyle>
          <a:p>
            <a:r>
              <a:rPr lang="nl-NL" altLang="en-US"/>
              <a:t>PAGE </a:t>
            </a:r>
            <a:fld id="{90240366-5A51-4ADF-9930-11C62A51FAFF}" type="slidenum">
              <a:rPr lang="nl-NL" altLang="en-US"/>
              <a:pPr/>
              <a:t>‹nr.›</a:t>
            </a:fld>
            <a:endParaRPr lang="nl-NL" altLang="en-US"/>
          </a:p>
        </p:txBody>
      </p:sp>
      <p:sp>
        <p:nvSpPr>
          <p:cNvPr id="7" name="Tijdelijke aanduiding voor datum 6"/>
          <p:cNvSpPr>
            <a:spLocks noGrp="1"/>
          </p:cNvSpPr>
          <p:nvPr>
            <p:ph type="dt" sz="half" idx="12"/>
          </p:nvPr>
        </p:nvSpPr>
        <p:spPr/>
        <p:txBody>
          <a:bodyPr/>
          <a:lstStyle>
            <a:lvl1pPr>
              <a:defRPr/>
            </a:lvl1pPr>
          </a:lstStyle>
          <a:p>
            <a:fld id="{CFB22352-7C06-48E5-844C-C352463A084F}" type="datetime1">
              <a:rPr lang="nl-NL" altLang="en-US"/>
              <a:pPr/>
              <a:t>12-1-2015</a:t>
            </a:fld>
            <a:endParaRPr lang="nl-NL" altLang="en-US"/>
          </a:p>
        </p:txBody>
      </p:sp>
    </p:spTree>
    <p:extLst>
      <p:ext uri="{BB962C8B-B14F-4D97-AF65-F5344CB8AC3E}">
        <p14:creationId xmlns:p14="http://schemas.microsoft.com/office/powerpoint/2010/main" val="4289634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143000"/>
          </a:xfrm>
        </p:spPr>
        <p:txBody>
          <a:bodyPr/>
          <a:lstStyle>
            <a:lvl1pPr>
              <a:defRPr/>
            </a:lvl1pPr>
          </a:lstStyle>
          <a:p>
            <a:r>
              <a:rPr lang="nl-NL" smtClean="0"/>
              <a:t>Klik om de stijl te bewerken</a:t>
            </a:r>
            <a:endParaRPr lang="en-US"/>
          </a:p>
        </p:txBody>
      </p:sp>
      <p:sp>
        <p:nvSpPr>
          <p:cNvPr id="3" name="Tijdelijke aanduiding voor tekst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4" name="Tijdelijke aanduiding voor inhoud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5" name="Tijdelijke aanduiding voor tekst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6" name="Tijdelijke aanduiding voor inhoud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7" name="Tijdelijke aanduiding voor voettekst 6"/>
          <p:cNvSpPr>
            <a:spLocks noGrp="1"/>
          </p:cNvSpPr>
          <p:nvPr>
            <p:ph type="ftr" sz="quarter" idx="10"/>
          </p:nvPr>
        </p:nvSpPr>
        <p:spPr/>
        <p:txBody>
          <a:bodyPr/>
          <a:lstStyle>
            <a:lvl1pPr>
              <a:defRPr/>
            </a:lvl1pPr>
          </a:lstStyle>
          <a:p>
            <a:r>
              <a:rPr lang="nl-NL" altLang="en-US"/>
              <a:t>/ name of department</a:t>
            </a:r>
          </a:p>
        </p:txBody>
      </p:sp>
      <p:sp>
        <p:nvSpPr>
          <p:cNvPr id="8" name="Tijdelijke aanduiding voor dianummer 7"/>
          <p:cNvSpPr>
            <a:spLocks noGrp="1"/>
          </p:cNvSpPr>
          <p:nvPr>
            <p:ph type="sldNum" sz="quarter" idx="11"/>
          </p:nvPr>
        </p:nvSpPr>
        <p:spPr/>
        <p:txBody>
          <a:bodyPr/>
          <a:lstStyle>
            <a:lvl1pPr>
              <a:defRPr/>
            </a:lvl1pPr>
          </a:lstStyle>
          <a:p>
            <a:r>
              <a:rPr lang="nl-NL" altLang="en-US"/>
              <a:t>PAGE </a:t>
            </a:r>
            <a:fld id="{5BA2A337-CC92-42EB-83AF-CA4C047C3B8B}" type="slidenum">
              <a:rPr lang="nl-NL" altLang="en-US"/>
              <a:pPr/>
              <a:t>‹nr.›</a:t>
            </a:fld>
            <a:endParaRPr lang="nl-NL" altLang="en-US"/>
          </a:p>
        </p:txBody>
      </p:sp>
      <p:sp>
        <p:nvSpPr>
          <p:cNvPr id="9" name="Tijdelijke aanduiding voor datum 8"/>
          <p:cNvSpPr>
            <a:spLocks noGrp="1"/>
          </p:cNvSpPr>
          <p:nvPr>
            <p:ph type="dt" sz="half" idx="12"/>
          </p:nvPr>
        </p:nvSpPr>
        <p:spPr/>
        <p:txBody>
          <a:bodyPr/>
          <a:lstStyle>
            <a:lvl1pPr>
              <a:defRPr/>
            </a:lvl1pPr>
          </a:lstStyle>
          <a:p>
            <a:fld id="{CC9F0EAF-ED62-49E5-8D80-78C1FF45456A}" type="datetime1">
              <a:rPr lang="nl-NL" altLang="en-US"/>
              <a:pPr/>
              <a:t>12-1-2015</a:t>
            </a:fld>
            <a:endParaRPr lang="nl-NL" altLang="en-US"/>
          </a:p>
        </p:txBody>
      </p:sp>
    </p:spTree>
    <p:extLst>
      <p:ext uri="{BB962C8B-B14F-4D97-AF65-F5344CB8AC3E}">
        <p14:creationId xmlns:p14="http://schemas.microsoft.com/office/powerpoint/2010/main" val="35187706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en-US"/>
          </a:p>
        </p:txBody>
      </p:sp>
      <p:sp>
        <p:nvSpPr>
          <p:cNvPr id="3" name="Tijdelijke aanduiding voor voettekst 2"/>
          <p:cNvSpPr>
            <a:spLocks noGrp="1"/>
          </p:cNvSpPr>
          <p:nvPr>
            <p:ph type="ftr" sz="quarter" idx="10"/>
          </p:nvPr>
        </p:nvSpPr>
        <p:spPr/>
        <p:txBody>
          <a:bodyPr/>
          <a:lstStyle>
            <a:lvl1pPr>
              <a:defRPr/>
            </a:lvl1pPr>
          </a:lstStyle>
          <a:p>
            <a:r>
              <a:rPr lang="nl-NL" altLang="en-US"/>
              <a:t>/ name of department</a:t>
            </a:r>
          </a:p>
        </p:txBody>
      </p:sp>
      <p:sp>
        <p:nvSpPr>
          <p:cNvPr id="4" name="Tijdelijke aanduiding voor dianummer 3"/>
          <p:cNvSpPr>
            <a:spLocks noGrp="1"/>
          </p:cNvSpPr>
          <p:nvPr>
            <p:ph type="sldNum" sz="quarter" idx="11"/>
          </p:nvPr>
        </p:nvSpPr>
        <p:spPr/>
        <p:txBody>
          <a:bodyPr/>
          <a:lstStyle>
            <a:lvl1pPr>
              <a:defRPr/>
            </a:lvl1pPr>
          </a:lstStyle>
          <a:p>
            <a:r>
              <a:rPr lang="nl-NL" altLang="en-US"/>
              <a:t>PAGE </a:t>
            </a:r>
            <a:fld id="{2F78816C-7904-44BD-A4B9-9191AF5485AB}" type="slidenum">
              <a:rPr lang="nl-NL" altLang="en-US"/>
              <a:pPr/>
              <a:t>‹nr.›</a:t>
            </a:fld>
            <a:endParaRPr lang="nl-NL" altLang="en-US"/>
          </a:p>
        </p:txBody>
      </p:sp>
      <p:sp>
        <p:nvSpPr>
          <p:cNvPr id="5" name="Tijdelijke aanduiding voor datum 4"/>
          <p:cNvSpPr>
            <a:spLocks noGrp="1"/>
          </p:cNvSpPr>
          <p:nvPr>
            <p:ph type="dt" sz="half" idx="12"/>
          </p:nvPr>
        </p:nvSpPr>
        <p:spPr/>
        <p:txBody>
          <a:bodyPr/>
          <a:lstStyle>
            <a:lvl1pPr>
              <a:defRPr/>
            </a:lvl1pPr>
          </a:lstStyle>
          <a:p>
            <a:fld id="{F5A0D24A-3A75-46EA-958B-DABAB547D651}" type="datetime1">
              <a:rPr lang="nl-NL" altLang="en-US"/>
              <a:pPr/>
              <a:t>12-1-2015</a:t>
            </a:fld>
            <a:endParaRPr lang="nl-NL" altLang="en-US"/>
          </a:p>
        </p:txBody>
      </p:sp>
    </p:spTree>
    <p:extLst>
      <p:ext uri="{BB962C8B-B14F-4D97-AF65-F5344CB8AC3E}">
        <p14:creationId xmlns:p14="http://schemas.microsoft.com/office/powerpoint/2010/main" val="11500759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voettekst 1"/>
          <p:cNvSpPr>
            <a:spLocks noGrp="1"/>
          </p:cNvSpPr>
          <p:nvPr>
            <p:ph type="ftr" sz="quarter" idx="10"/>
          </p:nvPr>
        </p:nvSpPr>
        <p:spPr/>
        <p:txBody>
          <a:bodyPr/>
          <a:lstStyle>
            <a:lvl1pPr>
              <a:defRPr/>
            </a:lvl1pPr>
          </a:lstStyle>
          <a:p>
            <a:r>
              <a:rPr lang="nl-NL" altLang="en-US"/>
              <a:t>/ name of department</a:t>
            </a:r>
          </a:p>
        </p:txBody>
      </p:sp>
      <p:sp>
        <p:nvSpPr>
          <p:cNvPr id="3" name="Tijdelijke aanduiding voor dianummer 2"/>
          <p:cNvSpPr>
            <a:spLocks noGrp="1"/>
          </p:cNvSpPr>
          <p:nvPr>
            <p:ph type="sldNum" sz="quarter" idx="11"/>
          </p:nvPr>
        </p:nvSpPr>
        <p:spPr/>
        <p:txBody>
          <a:bodyPr/>
          <a:lstStyle>
            <a:lvl1pPr>
              <a:defRPr/>
            </a:lvl1pPr>
          </a:lstStyle>
          <a:p>
            <a:r>
              <a:rPr lang="nl-NL" altLang="en-US"/>
              <a:t>PAGE </a:t>
            </a:r>
            <a:fld id="{2766F428-F090-41EF-96A4-50285AA8B847}" type="slidenum">
              <a:rPr lang="nl-NL" altLang="en-US"/>
              <a:pPr/>
              <a:t>‹nr.›</a:t>
            </a:fld>
            <a:endParaRPr lang="nl-NL" altLang="en-US"/>
          </a:p>
        </p:txBody>
      </p:sp>
      <p:sp>
        <p:nvSpPr>
          <p:cNvPr id="4" name="Tijdelijke aanduiding voor datum 3"/>
          <p:cNvSpPr>
            <a:spLocks noGrp="1"/>
          </p:cNvSpPr>
          <p:nvPr>
            <p:ph type="dt" sz="half" idx="12"/>
          </p:nvPr>
        </p:nvSpPr>
        <p:spPr/>
        <p:txBody>
          <a:bodyPr/>
          <a:lstStyle>
            <a:lvl1pPr>
              <a:defRPr/>
            </a:lvl1pPr>
          </a:lstStyle>
          <a:p>
            <a:fld id="{D75ADA5E-B37D-46F0-B7CE-94B91D4C95FB}" type="datetime1">
              <a:rPr lang="nl-NL" altLang="en-US"/>
              <a:pPr/>
              <a:t>12-1-2015</a:t>
            </a:fld>
            <a:endParaRPr lang="nl-NL" altLang="en-US"/>
          </a:p>
        </p:txBody>
      </p:sp>
    </p:spTree>
    <p:extLst>
      <p:ext uri="{BB962C8B-B14F-4D97-AF65-F5344CB8AC3E}">
        <p14:creationId xmlns:p14="http://schemas.microsoft.com/office/powerpoint/2010/main" val="2217537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nl-NL" smtClean="0"/>
              <a:t>Klik om de stijl te bewerken</a:t>
            </a:r>
            <a:endParaRPr lang="en-US"/>
          </a:p>
        </p:txBody>
      </p:sp>
      <p:sp>
        <p:nvSpPr>
          <p:cNvPr id="3" name="Tijdelijke aanduiding voor inhoud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en-US"/>
          </a:p>
        </p:txBody>
      </p:sp>
      <p:sp>
        <p:nvSpPr>
          <p:cNvPr id="4" name="Tijdelijke aanduiding voor tekst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ijdelijke aanduiding voor voettekst 4"/>
          <p:cNvSpPr>
            <a:spLocks noGrp="1"/>
          </p:cNvSpPr>
          <p:nvPr>
            <p:ph type="ftr" sz="quarter" idx="10"/>
          </p:nvPr>
        </p:nvSpPr>
        <p:spPr/>
        <p:txBody>
          <a:bodyPr/>
          <a:lstStyle>
            <a:lvl1pPr>
              <a:defRPr/>
            </a:lvl1pPr>
          </a:lstStyle>
          <a:p>
            <a:r>
              <a:rPr lang="nl-NL" altLang="en-US"/>
              <a:t>/ name of department</a:t>
            </a:r>
          </a:p>
        </p:txBody>
      </p:sp>
      <p:sp>
        <p:nvSpPr>
          <p:cNvPr id="6" name="Tijdelijke aanduiding voor dianummer 5"/>
          <p:cNvSpPr>
            <a:spLocks noGrp="1"/>
          </p:cNvSpPr>
          <p:nvPr>
            <p:ph type="sldNum" sz="quarter" idx="11"/>
          </p:nvPr>
        </p:nvSpPr>
        <p:spPr/>
        <p:txBody>
          <a:bodyPr/>
          <a:lstStyle>
            <a:lvl1pPr>
              <a:defRPr/>
            </a:lvl1pPr>
          </a:lstStyle>
          <a:p>
            <a:r>
              <a:rPr lang="nl-NL" altLang="en-US"/>
              <a:t>PAGE </a:t>
            </a:r>
            <a:fld id="{AB80AE3C-A862-4F8F-9937-DCCDED7DE0F9}" type="slidenum">
              <a:rPr lang="nl-NL" altLang="en-US"/>
              <a:pPr/>
              <a:t>‹nr.›</a:t>
            </a:fld>
            <a:endParaRPr lang="nl-NL" altLang="en-US"/>
          </a:p>
        </p:txBody>
      </p:sp>
      <p:sp>
        <p:nvSpPr>
          <p:cNvPr id="7" name="Tijdelijke aanduiding voor datum 6"/>
          <p:cNvSpPr>
            <a:spLocks noGrp="1"/>
          </p:cNvSpPr>
          <p:nvPr>
            <p:ph type="dt" sz="half" idx="12"/>
          </p:nvPr>
        </p:nvSpPr>
        <p:spPr/>
        <p:txBody>
          <a:bodyPr/>
          <a:lstStyle>
            <a:lvl1pPr>
              <a:defRPr/>
            </a:lvl1pPr>
          </a:lstStyle>
          <a:p>
            <a:fld id="{E06089C3-ABAE-4DF1-9690-391F08D58591}" type="datetime1">
              <a:rPr lang="nl-NL" altLang="en-US"/>
              <a:pPr/>
              <a:t>12-1-2015</a:t>
            </a:fld>
            <a:endParaRPr lang="nl-NL" altLang="en-US"/>
          </a:p>
        </p:txBody>
      </p:sp>
    </p:spTree>
    <p:extLst>
      <p:ext uri="{BB962C8B-B14F-4D97-AF65-F5344CB8AC3E}">
        <p14:creationId xmlns:p14="http://schemas.microsoft.com/office/powerpoint/2010/main" val="2920561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nl-NL" smtClean="0"/>
              <a:t>Klik om de stijl te bewerken</a:t>
            </a:r>
            <a:endParaRPr lang="en-US"/>
          </a:p>
        </p:txBody>
      </p:sp>
      <p:sp>
        <p:nvSpPr>
          <p:cNvPr id="3" name="Tijdelijke aanduiding voor afbeelding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smtClean="0"/>
              <a:t>Klik op het pictogram als u een afbeelding wilt toevoegen</a:t>
            </a:r>
            <a:endParaRPr lang="en-US"/>
          </a:p>
        </p:txBody>
      </p:sp>
      <p:sp>
        <p:nvSpPr>
          <p:cNvPr id="4" name="Tijdelijke aanduiding voor tekst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ijdelijke aanduiding voor voettekst 4"/>
          <p:cNvSpPr>
            <a:spLocks noGrp="1"/>
          </p:cNvSpPr>
          <p:nvPr>
            <p:ph type="ftr" sz="quarter" idx="10"/>
          </p:nvPr>
        </p:nvSpPr>
        <p:spPr/>
        <p:txBody>
          <a:bodyPr/>
          <a:lstStyle>
            <a:lvl1pPr>
              <a:defRPr/>
            </a:lvl1pPr>
          </a:lstStyle>
          <a:p>
            <a:r>
              <a:rPr lang="nl-NL" altLang="en-US"/>
              <a:t>/ name of department</a:t>
            </a:r>
          </a:p>
        </p:txBody>
      </p:sp>
      <p:sp>
        <p:nvSpPr>
          <p:cNvPr id="6" name="Tijdelijke aanduiding voor dianummer 5"/>
          <p:cNvSpPr>
            <a:spLocks noGrp="1"/>
          </p:cNvSpPr>
          <p:nvPr>
            <p:ph type="sldNum" sz="quarter" idx="11"/>
          </p:nvPr>
        </p:nvSpPr>
        <p:spPr/>
        <p:txBody>
          <a:bodyPr/>
          <a:lstStyle>
            <a:lvl1pPr>
              <a:defRPr/>
            </a:lvl1pPr>
          </a:lstStyle>
          <a:p>
            <a:r>
              <a:rPr lang="nl-NL" altLang="en-US"/>
              <a:t>PAGE </a:t>
            </a:r>
            <a:fld id="{79BCA2A5-79FB-45AB-8369-009CED2F5F70}" type="slidenum">
              <a:rPr lang="nl-NL" altLang="en-US"/>
              <a:pPr/>
              <a:t>‹nr.›</a:t>
            </a:fld>
            <a:endParaRPr lang="nl-NL" altLang="en-US"/>
          </a:p>
        </p:txBody>
      </p:sp>
      <p:sp>
        <p:nvSpPr>
          <p:cNvPr id="7" name="Tijdelijke aanduiding voor datum 6"/>
          <p:cNvSpPr>
            <a:spLocks noGrp="1"/>
          </p:cNvSpPr>
          <p:nvPr>
            <p:ph type="dt" sz="half" idx="12"/>
          </p:nvPr>
        </p:nvSpPr>
        <p:spPr/>
        <p:txBody>
          <a:bodyPr/>
          <a:lstStyle>
            <a:lvl1pPr>
              <a:defRPr/>
            </a:lvl1pPr>
          </a:lstStyle>
          <a:p>
            <a:fld id="{F4827786-0FDD-43BB-8D98-F2545B84B501}" type="datetime1">
              <a:rPr lang="nl-NL" altLang="en-US"/>
              <a:pPr/>
              <a:t>12-1-2015</a:t>
            </a:fld>
            <a:endParaRPr lang="nl-NL" altLang="en-US"/>
          </a:p>
        </p:txBody>
      </p:sp>
    </p:spTree>
    <p:extLst>
      <p:ext uri="{BB962C8B-B14F-4D97-AF65-F5344CB8AC3E}">
        <p14:creationId xmlns:p14="http://schemas.microsoft.com/office/powerpoint/2010/main" val="4216577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3.pn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jpe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image" Target="../media/image3.png"/><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pic>
        <p:nvPicPr>
          <p:cNvPr id="23568" name="Picture 16" descr="orange ba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8982075" cy="1295400"/>
          </a:xfrm>
          <a:prstGeom prst="rect">
            <a:avLst/>
          </a:prstGeom>
          <a:noFill/>
          <a:extLst>
            <a:ext uri="{909E8E84-426E-40DD-AFC4-6F175D3DCCD1}">
              <a14:hiddenFill xmlns:a14="http://schemas.microsoft.com/office/drawing/2010/main">
                <a:solidFill>
                  <a:srgbClr val="FFFFFF"/>
                </a:solidFill>
              </a14:hiddenFill>
            </a:ext>
          </a:extLst>
        </p:spPr>
      </p:pic>
      <p:sp>
        <p:nvSpPr>
          <p:cNvPr id="23556" name="Rectangle 4"/>
          <p:cNvSpPr>
            <a:spLocks noGrp="1" noChangeArrowheads="1"/>
          </p:cNvSpPr>
          <p:nvPr>
            <p:ph type="title"/>
          </p:nvPr>
        </p:nvSpPr>
        <p:spPr bwMode="auto">
          <a:xfrm>
            <a:off x="611188" y="215900"/>
            <a:ext cx="8024812" cy="922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p>
            <a:pPr lvl="0"/>
            <a:r>
              <a:rPr lang="nl-NL" altLang="en-US" smtClean="0"/>
              <a:t>Klik om de stijl te bewerken</a:t>
            </a:r>
          </a:p>
        </p:txBody>
      </p:sp>
      <p:sp>
        <p:nvSpPr>
          <p:cNvPr id="23558" name="Rectangle 6"/>
          <p:cNvSpPr>
            <a:spLocks noGrp="1" noChangeArrowheads="1"/>
          </p:cNvSpPr>
          <p:nvPr>
            <p:ph type="ftr" sz="quarter" idx="3"/>
          </p:nvPr>
        </p:nvSpPr>
        <p:spPr bwMode="auto">
          <a:xfrm>
            <a:off x="179388" y="6548438"/>
            <a:ext cx="3598862" cy="18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defRPr sz="1000"/>
            </a:lvl1pPr>
          </a:lstStyle>
          <a:p>
            <a:r>
              <a:rPr lang="nl-NL" altLang="en-US"/>
              <a:t>/ name of department</a:t>
            </a:r>
          </a:p>
        </p:txBody>
      </p:sp>
      <p:pic>
        <p:nvPicPr>
          <p:cNvPr id="23562" name="Picture 10" descr="date ba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019925" y="6408738"/>
            <a:ext cx="2124075" cy="447675"/>
          </a:xfrm>
          <a:prstGeom prst="rect">
            <a:avLst/>
          </a:prstGeom>
          <a:noFill/>
          <a:extLst>
            <a:ext uri="{909E8E84-426E-40DD-AFC4-6F175D3DCCD1}">
              <a14:hiddenFill xmlns:a14="http://schemas.microsoft.com/office/drawing/2010/main">
                <a:solidFill>
                  <a:srgbClr val="FFFFFF"/>
                </a:solidFill>
              </a14:hiddenFill>
            </a:ext>
          </a:extLst>
        </p:spPr>
      </p:pic>
      <p:sp>
        <p:nvSpPr>
          <p:cNvPr id="23563" name="Rectangle 11"/>
          <p:cNvSpPr>
            <a:spLocks noGrp="1" noChangeArrowheads="1"/>
          </p:cNvSpPr>
          <p:nvPr>
            <p:ph type="sldNum" sz="quarter" idx="4"/>
          </p:nvPr>
        </p:nvSpPr>
        <p:spPr bwMode="auto">
          <a:xfrm>
            <a:off x="8243888" y="6548438"/>
            <a:ext cx="609600" cy="18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defRPr sz="800">
                <a:solidFill>
                  <a:schemeClr val="tx2"/>
                </a:solidFill>
              </a:defRPr>
            </a:lvl1pPr>
          </a:lstStyle>
          <a:p>
            <a:r>
              <a:rPr lang="nl-NL" altLang="en-US"/>
              <a:t>PAGE </a:t>
            </a:r>
            <a:fld id="{8E026880-BD5B-42D5-B647-1B3608F56B19}" type="slidenum">
              <a:rPr lang="nl-NL" altLang="en-US"/>
              <a:pPr/>
              <a:t>‹nr.›</a:t>
            </a:fld>
            <a:endParaRPr lang="nl-NL" altLang="en-US"/>
          </a:p>
        </p:txBody>
      </p:sp>
      <p:pic>
        <p:nvPicPr>
          <p:cNvPr id="23564" name="Picture 12" descr="logo"/>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6602413" y="5978525"/>
            <a:ext cx="2030412" cy="431800"/>
          </a:xfrm>
          <a:prstGeom prst="rect">
            <a:avLst/>
          </a:prstGeom>
          <a:noFill/>
          <a:extLst>
            <a:ext uri="{909E8E84-426E-40DD-AFC4-6F175D3DCCD1}">
              <a14:hiddenFill xmlns:a14="http://schemas.microsoft.com/office/drawing/2010/main">
                <a:solidFill>
                  <a:srgbClr val="FFFFFF"/>
                </a:solidFill>
              </a14:hiddenFill>
            </a:ext>
          </a:extLst>
        </p:spPr>
      </p:pic>
      <p:sp>
        <p:nvSpPr>
          <p:cNvPr id="23565" name="Rectangle 13"/>
          <p:cNvSpPr>
            <a:spLocks noGrp="1" noChangeArrowheads="1"/>
          </p:cNvSpPr>
          <p:nvPr>
            <p:ph type="dt" sz="half" idx="2"/>
          </p:nvPr>
        </p:nvSpPr>
        <p:spPr bwMode="auto">
          <a:xfrm>
            <a:off x="7527925" y="6548438"/>
            <a:ext cx="647700" cy="18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defRPr sz="800">
                <a:solidFill>
                  <a:schemeClr val="tx2"/>
                </a:solidFill>
              </a:defRPr>
            </a:lvl1pPr>
          </a:lstStyle>
          <a:p>
            <a:fld id="{80E8EB3A-DE9B-48BE-BF66-CD6AF4DC335C}" type="datetime1">
              <a:rPr lang="nl-NL" altLang="en-US"/>
              <a:pPr/>
              <a:t>12-1-2015</a:t>
            </a:fld>
            <a:endParaRPr lang="nl-NL" altLang="en-US"/>
          </a:p>
        </p:txBody>
      </p:sp>
      <p:sp>
        <p:nvSpPr>
          <p:cNvPr id="23566" name="Rectangle 14"/>
          <p:cNvSpPr>
            <a:spLocks noGrp="1" noChangeArrowheads="1"/>
          </p:cNvSpPr>
          <p:nvPr>
            <p:ph type="body" idx="1"/>
          </p:nvPr>
        </p:nvSpPr>
        <p:spPr bwMode="auto">
          <a:xfrm>
            <a:off x="611188" y="1600200"/>
            <a:ext cx="7994650" cy="3959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nl-NL" altLang="en-US" smtClean="0"/>
              <a:t>Klik om de modelstijlen te bewerken</a:t>
            </a:r>
          </a:p>
          <a:p>
            <a:pPr lvl="1"/>
            <a:r>
              <a:rPr lang="nl-NL" altLang="en-US" smtClean="0"/>
              <a:t>Tweede niveau</a:t>
            </a:r>
          </a:p>
          <a:p>
            <a:pPr lvl="2"/>
            <a:r>
              <a:rPr lang="nl-NL" altLang="en-US" smtClean="0"/>
              <a:t>Derde niveau</a:t>
            </a:r>
          </a:p>
          <a:p>
            <a:pPr lvl="3"/>
            <a:r>
              <a:rPr lang="nl-NL" altLang="en-US" smtClean="0"/>
              <a:t>Vierde niveau</a:t>
            </a:r>
          </a:p>
          <a:p>
            <a:pPr lvl="4"/>
            <a:r>
              <a:rPr lang="nl-NL" altLang="en-US" smtClean="0"/>
              <a:t>Vijfde niveau</a:t>
            </a:r>
          </a:p>
        </p:txBody>
      </p:sp>
    </p:spTree>
  </p:cSld>
  <p:clrMap bg1="lt1" tx1="dk1" bg2="lt2" tx2="dk2" accent1="accent1" accent2="accent2" accent3="accent3" accent4="accent4" accent5="accent5" accent6="accent6" hlink="hlink" folHlink="folHlink"/>
  <p:sldLayoutIdLst>
    <p:sldLayoutId id="2147483653"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Lst>
  <p:hf hdr="0"/>
  <p:txStyles>
    <p:titleStyle>
      <a:lvl1pPr algn="l" rtl="0" eaLnBrk="1" fontAlgn="base" hangingPunct="1">
        <a:spcBef>
          <a:spcPct val="0"/>
        </a:spcBef>
        <a:spcAft>
          <a:spcPct val="0"/>
        </a:spcAft>
        <a:defRPr sz="3200" b="1">
          <a:solidFill>
            <a:schemeClr val="tx2"/>
          </a:solidFill>
          <a:latin typeface="+mj-lt"/>
          <a:ea typeface="+mj-ea"/>
          <a:cs typeface="+mj-cs"/>
        </a:defRPr>
      </a:lvl1pPr>
      <a:lvl2pPr algn="l" rtl="0" eaLnBrk="1" fontAlgn="base" hangingPunct="1">
        <a:spcBef>
          <a:spcPct val="0"/>
        </a:spcBef>
        <a:spcAft>
          <a:spcPct val="0"/>
        </a:spcAft>
        <a:defRPr sz="3200" b="1">
          <a:solidFill>
            <a:schemeClr val="tx2"/>
          </a:solidFill>
          <a:latin typeface="Arial" charset="0"/>
        </a:defRPr>
      </a:lvl2pPr>
      <a:lvl3pPr algn="l" rtl="0" eaLnBrk="1" fontAlgn="base" hangingPunct="1">
        <a:spcBef>
          <a:spcPct val="0"/>
        </a:spcBef>
        <a:spcAft>
          <a:spcPct val="0"/>
        </a:spcAft>
        <a:defRPr sz="3200" b="1">
          <a:solidFill>
            <a:schemeClr val="tx2"/>
          </a:solidFill>
          <a:latin typeface="Arial" charset="0"/>
        </a:defRPr>
      </a:lvl3pPr>
      <a:lvl4pPr algn="l" rtl="0" eaLnBrk="1" fontAlgn="base" hangingPunct="1">
        <a:spcBef>
          <a:spcPct val="0"/>
        </a:spcBef>
        <a:spcAft>
          <a:spcPct val="0"/>
        </a:spcAft>
        <a:defRPr sz="3200" b="1">
          <a:solidFill>
            <a:schemeClr val="tx2"/>
          </a:solidFill>
          <a:latin typeface="Arial" charset="0"/>
        </a:defRPr>
      </a:lvl4pPr>
      <a:lvl5pPr algn="l" rtl="0" eaLnBrk="1" fontAlgn="base" hangingPunct="1">
        <a:spcBef>
          <a:spcPct val="0"/>
        </a:spcBef>
        <a:spcAft>
          <a:spcPct val="0"/>
        </a:spcAft>
        <a:defRPr sz="3200" b="1">
          <a:solidFill>
            <a:schemeClr val="tx2"/>
          </a:solidFill>
          <a:latin typeface="Arial" charset="0"/>
        </a:defRPr>
      </a:lvl5pPr>
      <a:lvl6pPr marL="457200" algn="l" rtl="0" eaLnBrk="1" fontAlgn="base" hangingPunct="1">
        <a:spcBef>
          <a:spcPct val="0"/>
        </a:spcBef>
        <a:spcAft>
          <a:spcPct val="0"/>
        </a:spcAft>
        <a:defRPr sz="3200" b="1">
          <a:solidFill>
            <a:schemeClr val="tx2"/>
          </a:solidFill>
          <a:latin typeface="Arial" charset="0"/>
        </a:defRPr>
      </a:lvl6pPr>
      <a:lvl7pPr marL="914400" algn="l" rtl="0" eaLnBrk="1" fontAlgn="base" hangingPunct="1">
        <a:spcBef>
          <a:spcPct val="0"/>
        </a:spcBef>
        <a:spcAft>
          <a:spcPct val="0"/>
        </a:spcAft>
        <a:defRPr sz="3200" b="1">
          <a:solidFill>
            <a:schemeClr val="tx2"/>
          </a:solidFill>
          <a:latin typeface="Arial" charset="0"/>
        </a:defRPr>
      </a:lvl7pPr>
      <a:lvl8pPr marL="1371600" algn="l" rtl="0" eaLnBrk="1" fontAlgn="base" hangingPunct="1">
        <a:spcBef>
          <a:spcPct val="0"/>
        </a:spcBef>
        <a:spcAft>
          <a:spcPct val="0"/>
        </a:spcAft>
        <a:defRPr sz="3200" b="1">
          <a:solidFill>
            <a:schemeClr val="tx2"/>
          </a:solidFill>
          <a:latin typeface="Arial" charset="0"/>
        </a:defRPr>
      </a:lvl8pPr>
      <a:lvl9pPr marL="1828800" algn="l" rtl="0" eaLnBrk="1" fontAlgn="base" hangingPunct="1">
        <a:spcBef>
          <a:spcPct val="0"/>
        </a:spcBef>
        <a:spcAft>
          <a:spcPct val="0"/>
        </a:spcAft>
        <a:defRPr sz="3200" b="1">
          <a:solidFill>
            <a:schemeClr val="tx2"/>
          </a:solidFill>
          <a:latin typeface="Arial" charset="0"/>
        </a:defRPr>
      </a:lvl9pPr>
    </p:titleStyle>
    <p:bodyStyle>
      <a:lvl1pPr marL="268288" indent="-268288" algn="l" rtl="0" eaLnBrk="1" fontAlgn="base" hangingPunct="1">
        <a:spcBef>
          <a:spcPct val="20000"/>
        </a:spcBef>
        <a:spcAft>
          <a:spcPct val="0"/>
        </a:spcAft>
        <a:buClr>
          <a:schemeClr val="accent1"/>
        </a:buClr>
        <a:buChar char="•"/>
        <a:defRPr sz="2400" b="1">
          <a:solidFill>
            <a:schemeClr val="tx1"/>
          </a:solidFill>
          <a:latin typeface="+mn-lt"/>
          <a:ea typeface="+mn-ea"/>
          <a:cs typeface="+mn-cs"/>
        </a:defRPr>
      </a:lvl1pPr>
      <a:lvl2pPr marL="536575" indent="-266700" algn="l" rtl="0" eaLnBrk="1" fontAlgn="base" hangingPunct="1">
        <a:spcBef>
          <a:spcPct val="20000"/>
        </a:spcBef>
        <a:spcAft>
          <a:spcPct val="0"/>
        </a:spcAft>
        <a:buClr>
          <a:schemeClr val="tx1"/>
        </a:buClr>
        <a:buChar char="•"/>
        <a:defRPr sz="2200" b="1">
          <a:solidFill>
            <a:schemeClr val="tx1"/>
          </a:solidFill>
          <a:latin typeface="+mn-lt"/>
        </a:defRPr>
      </a:lvl2pPr>
      <a:lvl3pPr marL="809625" indent="-265113" algn="l" rtl="0" eaLnBrk="1" fontAlgn="base" hangingPunct="1">
        <a:spcBef>
          <a:spcPct val="20000"/>
        </a:spcBef>
        <a:spcAft>
          <a:spcPct val="0"/>
        </a:spcAft>
        <a:buClr>
          <a:schemeClr val="tx1"/>
        </a:buClr>
        <a:buFont typeface="Arial" charset="0"/>
        <a:buChar char="−"/>
        <a:defRPr sz="2200" b="1">
          <a:solidFill>
            <a:schemeClr val="tx1"/>
          </a:solidFill>
          <a:latin typeface="+mn-lt"/>
        </a:defRPr>
      </a:lvl3pPr>
      <a:lvl4pPr marL="1090613" indent="-279400" algn="l" rtl="0" eaLnBrk="1" fontAlgn="base" hangingPunct="1">
        <a:spcBef>
          <a:spcPct val="20000"/>
        </a:spcBef>
        <a:spcAft>
          <a:spcPct val="0"/>
        </a:spcAft>
        <a:buClr>
          <a:schemeClr val="tx1"/>
        </a:buClr>
        <a:buFont typeface="Arial" charset="0"/>
        <a:buChar char="−"/>
        <a:defRPr sz="2200" b="1">
          <a:solidFill>
            <a:schemeClr val="tx1"/>
          </a:solidFill>
          <a:latin typeface="+mn-lt"/>
        </a:defRPr>
      </a:lvl4pPr>
      <a:lvl5pPr marL="1349375" indent="-257175" algn="l" rtl="0" eaLnBrk="1" fontAlgn="base" hangingPunct="1">
        <a:spcBef>
          <a:spcPct val="20000"/>
        </a:spcBef>
        <a:spcAft>
          <a:spcPct val="0"/>
        </a:spcAft>
        <a:buClr>
          <a:schemeClr val="tx1"/>
        </a:buClr>
        <a:buFont typeface="Arial" charset="0"/>
        <a:buChar char="−"/>
        <a:defRPr sz="2200" b="1">
          <a:solidFill>
            <a:schemeClr val="tx1"/>
          </a:solidFill>
          <a:latin typeface="+mn-lt"/>
        </a:defRPr>
      </a:lvl5pPr>
      <a:lvl6pPr marL="1806575" indent="-257175" algn="l" rtl="0" eaLnBrk="1" fontAlgn="base" hangingPunct="1">
        <a:spcBef>
          <a:spcPct val="20000"/>
        </a:spcBef>
        <a:spcAft>
          <a:spcPct val="0"/>
        </a:spcAft>
        <a:buClr>
          <a:schemeClr val="tx1"/>
        </a:buClr>
        <a:buFont typeface="Arial" charset="0"/>
        <a:buChar char="−"/>
        <a:defRPr sz="2200" b="1">
          <a:solidFill>
            <a:schemeClr val="tx1"/>
          </a:solidFill>
          <a:latin typeface="+mn-lt"/>
        </a:defRPr>
      </a:lvl6pPr>
      <a:lvl7pPr marL="2263775" indent="-257175" algn="l" rtl="0" eaLnBrk="1" fontAlgn="base" hangingPunct="1">
        <a:spcBef>
          <a:spcPct val="20000"/>
        </a:spcBef>
        <a:spcAft>
          <a:spcPct val="0"/>
        </a:spcAft>
        <a:buClr>
          <a:schemeClr val="tx1"/>
        </a:buClr>
        <a:buFont typeface="Arial" charset="0"/>
        <a:buChar char="−"/>
        <a:defRPr sz="2200" b="1">
          <a:solidFill>
            <a:schemeClr val="tx1"/>
          </a:solidFill>
          <a:latin typeface="+mn-lt"/>
        </a:defRPr>
      </a:lvl7pPr>
      <a:lvl8pPr marL="2720975" indent="-257175" algn="l" rtl="0" eaLnBrk="1" fontAlgn="base" hangingPunct="1">
        <a:spcBef>
          <a:spcPct val="20000"/>
        </a:spcBef>
        <a:spcAft>
          <a:spcPct val="0"/>
        </a:spcAft>
        <a:buClr>
          <a:schemeClr val="tx1"/>
        </a:buClr>
        <a:buFont typeface="Arial" charset="0"/>
        <a:buChar char="−"/>
        <a:defRPr sz="2200" b="1">
          <a:solidFill>
            <a:schemeClr val="tx1"/>
          </a:solidFill>
          <a:latin typeface="+mn-lt"/>
        </a:defRPr>
      </a:lvl8pPr>
      <a:lvl9pPr marL="3178175" indent="-257175" algn="l" rtl="0" eaLnBrk="1" fontAlgn="base" hangingPunct="1">
        <a:spcBef>
          <a:spcPct val="20000"/>
        </a:spcBef>
        <a:spcAft>
          <a:spcPct val="0"/>
        </a:spcAft>
        <a:buClr>
          <a:schemeClr val="tx1"/>
        </a:buClr>
        <a:buFont typeface="Arial" charset="0"/>
        <a:buChar char="−"/>
        <a:defRPr sz="2200" b="1">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pic>
        <p:nvPicPr>
          <p:cNvPr id="49169" name="Picture 17" descr="orange ba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8982075" cy="1295400"/>
          </a:xfrm>
          <a:prstGeom prst="rect">
            <a:avLst/>
          </a:prstGeom>
          <a:noFill/>
          <a:extLst>
            <a:ext uri="{909E8E84-426E-40DD-AFC4-6F175D3DCCD1}">
              <a14:hiddenFill xmlns:a14="http://schemas.microsoft.com/office/drawing/2010/main">
                <a:solidFill>
                  <a:srgbClr val="FFFFFF"/>
                </a:solidFill>
              </a14:hiddenFill>
            </a:ext>
          </a:extLst>
        </p:spPr>
      </p:pic>
      <p:pic>
        <p:nvPicPr>
          <p:cNvPr id="49161" name="Picture 9" descr="date ba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019925" y="6408738"/>
            <a:ext cx="2124075" cy="447675"/>
          </a:xfrm>
          <a:prstGeom prst="rect">
            <a:avLst/>
          </a:prstGeom>
          <a:noFill/>
          <a:extLst>
            <a:ext uri="{909E8E84-426E-40DD-AFC4-6F175D3DCCD1}">
              <a14:hiddenFill xmlns:a14="http://schemas.microsoft.com/office/drawing/2010/main">
                <a:solidFill>
                  <a:srgbClr val="FFFFFF"/>
                </a:solidFill>
              </a14:hiddenFill>
            </a:ext>
          </a:extLst>
        </p:spPr>
      </p:pic>
      <p:sp>
        <p:nvSpPr>
          <p:cNvPr id="49156" name="Rectangle 4"/>
          <p:cNvSpPr>
            <a:spLocks noGrp="1" noChangeArrowheads="1"/>
          </p:cNvSpPr>
          <p:nvPr>
            <p:ph type="title"/>
          </p:nvPr>
        </p:nvSpPr>
        <p:spPr bwMode="auto">
          <a:xfrm>
            <a:off x="611188" y="215900"/>
            <a:ext cx="8024812" cy="922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p>
            <a:pPr lvl="0"/>
            <a:r>
              <a:rPr lang="nl-NL" altLang="en-US" smtClean="0"/>
              <a:t>Click to edit Master title style</a:t>
            </a:r>
          </a:p>
        </p:txBody>
      </p:sp>
      <p:sp>
        <p:nvSpPr>
          <p:cNvPr id="49158" name="Rectangle 6"/>
          <p:cNvSpPr>
            <a:spLocks noGrp="1" noChangeArrowheads="1"/>
          </p:cNvSpPr>
          <p:nvPr>
            <p:ph type="ftr" sz="quarter" idx="3"/>
          </p:nvPr>
        </p:nvSpPr>
        <p:spPr bwMode="auto">
          <a:xfrm>
            <a:off x="179388" y="6548438"/>
            <a:ext cx="3598862" cy="18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defRPr sz="1000"/>
            </a:lvl1pPr>
          </a:lstStyle>
          <a:p>
            <a:r>
              <a:rPr lang="nl-NL" altLang="en-US"/>
              <a:t>/ name of department</a:t>
            </a:r>
          </a:p>
        </p:txBody>
      </p:sp>
      <p:sp>
        <p:nvSpPr>
          <p:cNvPr id="49159" name="Rectangle 7"/>
          <p:cNvSpPr>
            <a:spLocks noGrp="1" noChangeArrowheads="1"/>
          </p:cNvSpPr>
          <p:nvPr>
            <p:ph type="sldNum" sz="quarter" idx="4"/>
          </p:nvPr>
        </p:nvSpPr>
        <p:spPr bwMode="auto">
          <a:xfrm>
            <a:off x="8243888" y="6548438"/>
            <a:ext cx="609600" cy="18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defRPr sz="800">
                <a:solidFill>
                  <a:schemeClr val="tx2"/>
                </a:solidFill>
              </a:defRPr>
            </a:lvl1pPr>
          </a:lstStyle>
          <a:p>
            <a:r>
              <a:rPr lang="nl-NL" altLang="en-US"/>
              <a:t>PAGE </a:t>
            </a:r>
            <a:fld id="{22FDA870-01E5-48F5-A8CF-F261ED832741}" type="slidenum">
              <a:rPr lang="nl-NL" altLang="en-US"/>
              <a:pPr/>
              <a:t>‹nr.›</a:t>
            </a:fld>
            <a:endParaRPr lang="nl-NL" altLang="en-US"/>
          </a:p>
        </p:txBody>
      </p:sp>
      <p:pic>
        <p:nvPicPr>
          <p:cNvPr id="49163" name="Picture 11" descr="logo"/>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6602413" y="5978525"/>
            <a:ext cx="2030412" cy="431800"/>
          </a:xfrm>
          <a:prstGeom prst="rect">
            <a:avLst/>
          </a:prstGeom>
          <a:noFill/>
          <a:extLst>
            <a:ext uri="{909E8E84-426E-40DD-AFC4-6F175D3DCCD1}">
              <a14:hiddenFill xmlns:a14="http://schemas.microsoft.com/office/drawing/2010/main">
                <a:solidFill>
                  <a:srgbClr val="FFFFFF"/>
                </a:solidFill>
              </a14:hiddenFill>
            </a:ext>
          </a:extLst>
        </p:spPr>
      </p:pic>
      <p:sp>
        <p:nvSpPr>
          <p:cNvPr id="49165" name="Rectangle 13"/>
          <p:cNvSpPr>
            <a:spLocks noGrp="1" noChangeArrowheads="1"/>
          </p:cNvSpPr>
          <p:nvPr>
            <p:ph type="dt" sz="half" idx="2"/>
          </p:nvPr>
        </p:nvSpPr>
        <p:spPr bwMode="auto">
          <a:xfrm>
            <a:off x="7527925" y="6548438"/>
            <a:ext cx="647700" cy="18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defRPr sz="800">
                <a:solidFill>
                  <a:schemeClr val="tx2"/>
                </a:solidFill>
              </a:defRPr>
            </a:lvl1pPr>
          </a:lstStyle>
          <a:p>
            <a:fld id="{9298379D-FE08-40FB-918B-2C9D6E57AFCD}" type="datetime1">
              <a:rPr lang="nl-NL" altLang="en-US"/>
              <a:pPr/>
              <a:t>12-1-2015</a:t>
            </a:fld>
            <a:endParaRPr lang="nl-NL" altLang="en-US"/>
          </a:p>
        </p:txBody>
      </p:sp>
      <p:sp>
        <p:nvSpPr>
          <p:cNvPr id="49167" name="Rectangle 15"/>
          <p:cNvSpPr>
            <a:spLocks noGrp="1" noChangeArrowheads="1"/>
          </p:cNvSpPr>
          <p:nvPr>
            <p:ph type="body" idx="1"/>
          </p:nvPr>
        </p:nvSpPr>
        <p:spPr bwMode="auto">
          <a:xfrm>
            <a:off x="611188" y="1600200"/>
            <a:ext cx="7993062" cy="4138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nl-NL" altLang="en-US" smtClean="0"/>
              <a:t>Click to edit Master text styles</a:t>
            </a:r>
          </a:p>
          <a:p>
            <a:pPr lvl="1"/>
            <a:r>
              <a:rPr lang="nl-NL" altLang="en-US" smtClean="0"/>
              <a:t>Second level</a:t>
            </a:r>
          </a:p>
          <a:p>
            <a:pPr lvl="2"/>
            <a:r>
              <a:rPr lang="nl-NL" altLang="en-US" smtClean="0"/>
              <a:t>Third level</a:t>
            </a:r>
          </a:p>
          <a:p>
            <a:pPr lvl="3"/>
            <a:r>
              <a:rPr lang="nl-NL" altLang="en-US" smtClean="0"/>
              <a:t>Fourth level</a:t>
            </a:r>
          </a:p>
          <a:p>
            <a:pPr lvl="4"/>
            <a:r>
              <a:rPr lang="nl-NL" altLang="en-US" smtClean="0"/>
              <a:t>Fifth level</a:t>
            </a:r>
          </a:p>
        </p:txBody>
      </p:sp>
    </p:spTree>
  </p:cSld>
  <p:clrMap bg1="lt1" tx1="dk1" bg2="lt2" tx2="dk2" accent1="accent1" accent2="accent2" accent3="accent3" accent4="accent4" accent5="accent5" accent6="accent6" hlink="hlink" folHlink="folHlink"/>
  <p:sldLayoutIdLst>
    <p:sldLayoutId id="2147483655"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Lst>
  <p:hf hdr="0"/>
  <p:txStyles>
    <p:titleStyle>
      <a:lvl1pPr algn="l" rtl="0" fontAlgn="base">
        <a:spcBef>
          <a:spcPct val="0"/>
        </a:spcBef>
        <a:spcAft>
          <a:spcPct val="0"/>
        </a:spcAft>
        <a:defRPr sz="3200" b="1">
          <a:solidFill>
            <a:schemeClr val="tx2"/>
          </a:solidFill>
          <a:latin typeface="+mj-lt"/>
          <a:ea typeface="+mj-ea"/>
          <a:cs typeface="+mj-cs"/>
        </a:defRPr>
      </a:lvl1pPr>
      <a:lvl2pPr algn="l" rtl="0" fontAlgn="base">
        <a:spcBef>
          <a:spcPct val="0"/>
        </a:spcBef>
        <a:spcAft>
          <a:spcPct val="0"/>
        </a:spcAft>
        <a:defRPr sz="3200" b="1">
          <a:solidFill>
            <a:schemeClr val="tx2"/>
          </a:solidFill>
          <a:latin typeface="Arial" charset="0"/>
        </a:defRPr>
      </a:lvl2pPr>
      <a:lvl3pPr algn="l" rtl="0" fontAlgn="base">
        <a:spcBef>
          <a:spcPct val="0"/>
        </a:spcBef>
        <a:spcAft>
          <a:spcPct val="0"/>
        </a:spcAft>
        <a:defRPr sz="3200" b="1">
          <a:solidFill>
            <a:schemeClr val="tx2"/>
          </a:solidFill>
          <a:latin typeface="Arial" charset="0"/>
        </a:defRPr>
      </a:lvl3pPr>
      <a:lvl4pPr algn="l" rtl="0" fontAlgn="base">
        <a:spcBef>
          <a:spcPct val="0"/>
        </a:spcBef>
        <a:spcAft>
          <a:spcPct val="0"/>
        </a:spcAft>
        <a:defRPr sz="3200" b="1">
          <a:solidFill>
            <a:schemeClr val="tx2"/>
          </a:solidFill>
          <a:latin typeface="Arial" charset="0"/>
        </a:defRPr>
      </a:lvl4pPr>
      <a:lvl5pPr algn="l" rtl="0" fontAlgn="base">
        <a:spcBef>
          <a:spcPct val="0"/>
        </a:spcBef>
        <a:spcAft>
          <a:spcPct val="0"/>
        </a:spcAft>
        <a:defRPr sz="3200" b="1">
          <a:solidFill>
            <a:schemeClr val="tx2"/>
          </a:solidFill>
          <a:latin typeface="Arial" charset="0"/>
        </a:defRPr>
      </a:lvl5pPr>
      <a:lvl6pPr marL="457200" algn="l" rtl="0" fontAlgn="base">
        <a:spcBef>
          <a:spcPct val="0"/>
        </a:spcBef>
        <a:spcAft>
          <a:spcPct val="0"/>
        </a:spcAft>
        <a:defRPr sz="3200" b="1">
          <a:solidFill>
            <a:schemeClr val="tx2"/>
          </a:solidFill>
          <a:latin typeface="Arial" charset="0"/>
        </a:defRPr>
      </a:lvl6pPr>
      <a:lvl7pPr marL="914400" algn="l" rtl="0" fontAlgn="base">
        <a:spcBef>
          <a:spcPct val="0"/>
        </a:spcBef>
        <a:spcAft>
          <a:spcPct val="0"/>
        </a:spcAft>
        <a:defRPr sz="3200" b="1">
          <a:solidFill>
            <a:schemeClr val="tx2"/>
          </a:solidFill>
          <a:latin typeface="Arial" charset="0"/>
        </a:defRPr>
      </a:lvl7pPr>
      <a:lvl8pPr marL="1371600" algn="l" rtl="0" fontAlgn="base">
        <a:spcBef>
          <a:spcPct val="0"/>
        </a:spcBef>
        <a:spcAft>
          <a:spcPct val="0"/>
        </a:spcAft>
        <a:defRPr sz="3200" b="1">
          <a:solidFill>
            <a:schemeClr val="tx2"/>
          </a:solidFill>
          <a:latin typeface="Arial" charset="0"/>
        </a:defRPr>
      </a:lvl8pPr>
      <a:lvl9pPr marL="1828800" algn="l" rtl="0" fontAlgn="base">
        <a:spcBef>
          <a:spcPct val="0"/>
        </a:spcBef>
        <a:spcAft>
          <a:spcPct val="0"/>
        </a:spcAft>
        <a:defRPr sz="3200" b="1">
          <a:solidFill>
            <a:schemeClr val="tx2"/>
          </a:solidFill>
          <a:latin typeface="Arial" charset="0"/>
        </a:defRPr>
      </a:lvl9pPr>
    </p:titleStyle>
    <p:bodyStyle>
      <a:lvl1pPr marL="268288" indent="-268288" algn="l" rtl="0" fontAlgn="base">
        <a:spcBef>
          <a:spcPct val="20000"/>
        </a:spcBef>
        <a:spcAft>
          <a:spcPct val="0"/>
        </a:spcAft>
        <a:buClr>
          <a:schemeClr val="accent1"/>
        </a:buClr>
        <a:buChar char="•"/>
        <a:defRPr sz="2400" b="1">
          <a:solidFill>
            <a:schemeClr val="tx1"/>
          </a:solidFill>
          <a:latin typeface="+mn-lt"/>
          <a:ea typeface="+mn-ea"/>
          <a:cs typeface="+mn-cs"/>
        </a:defRPr>
      </a:lvl1pPr>
      <a:lvl2pPr marL="534988" indent="-265113" algn="l" rtl="0" fontAlgn="base">
        <a:spcBef>
          <a:spcPct val="20000"/>
        </a:spcBef>
        <a:spcAft>
          <a:spcPct val="0"/>
        </a:spcAft>
        <a:buClr>
          <a:schemeClr val="tx1"/>
        </a:buClr>
        <a:buChar char="•"/>
        <a:defRPr sz="2200" b="1">
          <a:solidFill>
            <a:schemeClr val="tx1"/>
          </a:solidFill>
          <a:latin typeface="+mn-lt"/>
        </a:defRPr>
      </a:lvl2pPr>
      <a:lvl3pPr marL="814388" indent="-277813" algn="l" rtl="0" fontAlgn="base">
        <a:spcBef>
          <a:spcPct val="20000"/>
        </a:spcBef>
        <a:spcAft>
          <a:spcPct val="0"/>
        </a:spcAft>
        <a:buClr>
          <a:schemeClr val="tx1"/>
        </a:buClr>
        <a:buFont typeface="Arial" charset="0"/>
        <a:buChar char="−"/>
        <a:defRPr sz="2200" b="1">
          <a:solidFill>
            <a:schemeClr val="tx1"/>
          </a:solidFill>
          <a:latin typeface="+mn-lt"/>
        </a:defRPr>
      </a:lvl3pPr>
      <a:lvl4pPr marL="1069975" indent="-254000" algn="l" rtl="0" fontAlgn="base">
        <a:spcBef>
          <a:spcPct val="20000"/>
        </a:spcBef>
        <a:spcAft>
          <a:spcPct val="0"/>
        </a:spcAft>
        <a:buClr>
          <a:schemeClr val="tx1"/>
        </a:buClr>
        <a:buFont typeface="Arial" charset="0"/>
        <a:buChar char="−"/>
        <a:defRPr sz="2200" b="1">
          <a:solidFill>
            <a:schemeClr val="tx1"/>
          </a:solidFill>
          <a:latin typeface="+mn-lt"/>
        </a:defRPr>
      </a:lvl4pPr>
      <a:lvl5pPr marL="1349375" indent="-277813" algn="l" rtl="0" fontAlgn="base">
        <a:spcBef>
          <a:spcPct val="20000"/>
        </a:spcBef>
        <a:spcAft>
          <a:spcPct val="0"/>
        </a:spcAft>
        <a:buClr>
          <a:schemeClr val="tx1"/>
        </a:buClr>
        <a:buFont typeface="Arial" charset="0"/>
        <a:buChar char="−"/>
        <a:defRPr sz="2200" b="1">
          <a:solidFill>
            <a:schemeClr val="tx1"/>
          </a:solidFill>
          <a:latin typeface="+mn-lt"/>
        </a:defRPr>
      </a:lvl5pPr>
      <a:lvl6pPr marL="1806575" indent="-277813" algn="l" rtl="0" fontAlgn="base">
        <a:spcBef>
          <a:spcPct val="20000"/>
        </a:spcBef>
        <a:spcAft>
          <a:spcPct val="0"/>
        </a:spcAft>
        <a:buClr>
          <a:schemeClr val="tx1"/>
        </a:buClr>
        <a:buFont typeface="Arial" charset="0"/>
        <a:buChar char="−"/>
        <a:defRPr sz="2200" b="1">
          <a:solidFill>
            <a:schemeClr val="tx1"/>
          </a:solidFill>
          <a:latin typeface="+mn-lt"/>
        </a:defRPr>
      </a:lvl6pPr>
      <a:lvl7pPr marL="2263775" indent="-277813" algn="l" rtl="0" fontAlgn="base">
        <a:spcBef>
          <a:spcPct val="20000"/>
        </a:spcBef>
        <a:spcAft>
          <a:spcPct val="0"/>
        </a:spcAft>
        <a:buClr>
          <a:schemeClr val="tx1"/>
        </a:buClr>
        <a:buFont typeface="Arial" charset="0"/>
        <a:buChar char="−"/>
        <a:defRPr sz="2200" b="1">
          <a:solidFill>
            <a:schemeClr val="tx1"/>
          </a:solidFill>
          <a:latin typeface="+mn-lt"/>
        </a:defRPr>
      </a:lvl7pPr>
      <a:lvl8pPr marL="2720975" indent="-277813" algn="l" rtl="0" fontAlgn="base">
        <a:spcBef>
          <a:spcPct val="20000"/>
        </a:spcBef>
        <a:spcAft>
          <a:spcPct val="0"/>
        </a:spcAft>
        <a:buClr>
          <a:schemeClr val="tx1"/>
        </a:buClr>
        <a:buFont typeface="Arial" charset="0"/>
        <a:buChar char="−"/>
        <a:defRPr sz="2200" b="1">
          <a:solidFill>
            <a:schemeClr val="tx1"/>
          </a:solidFill>
          <a:latin typeface="+mn-lt"/>
        </a:defRPr>
      </a:lvl8pPr>
      <a:lvl9pPr marL="3178175" indent="-277813" algn="l" rtl="0" fontAlgn="base">
        <a:spcBef>
          <a:spcPct val="20000"/>
        </a:spcBef>
        <a:spcAft>
          <a:spcPct val="0"/>
        </a:spcAft>
        <a:buClr>
          <a:schemeClr val="tx1"/>
        </a:buClr>
        <a:buFont typeface="Arial" charset="0"/>
        <a:buChar char="−"/>
        <a:defRPr sz="2200" b="1">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pic>
        <p:nvPicPr>
          <p:cNvPr id="219147" name="Picture 11" descr="orange ba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8982075" cy="1295400"/>
          </a:xfrm>
          <a:prstGeom prst="rect">
            <a:avLst/>
          </a:prstGeom>
          <a:noFill/>
          <a:extLst>
            <a:ext uri="{909E8E84-426E-40DD-AFC4-6F175D3DCCD1}">
              <a14:hiddenFill xmlns:a14="http://schemas.microsoft.com/office/drawing/2010/main">
                <a:solidFill>
                  <a:srgbClr val="FFFFFF"/>
                </a:solidFill>
              </a14:hiddenFill>
            </a:ext>
          </a:extLst>
        </p:spPr>
      </p:pic>
      <p:pic>
        <p:nvPicPr>
          <p:cNvPr id="219138" name="Picture 2" descr="date ba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019925" y="6408738"/>
            <a:ext cx="2124075" cy="447675"/>
          </a:xfrm>
          <a:prstGeom prst="rect">
            <a:avLst/>
          </a:prstGeom>
          <a:noFill/>
          <a:extLst>
            <a:ext uri="{909E8E84-426E-40DD-AFC4-6F175D3DCCD1}">
              <a14:hiddenFill xmlns:a14="http://schemas.microsoft.com/office/drawing/2010/main">
                <a:solidFill>
                  <a:srgbClr val="FFFFFF"/>
                </a:solidFill>
              </a14:hiddenFill>
            </a:ext>
          </a:extLst>
        </p:spPr>
      </p:pic>
      <p:sp>
        <p:nvSpPr>
          <p:cNvPr id="219140" name="Rectangle 4"/>
          <p:cNvSpPr>
            <a:spLocks noGrp="1" noChangeArrowheads="1"/>
          </p:cNvSpPr>
          <p:nvPr>
            <p:ph type="title"/>
          </p:nvPr>
        </p:nvSpPr>
        <p:spPr bwMode="auto">
          <a:xfrm>
            <a:off x="611188" y="215900"/>
            <a:ext cx="8024812" cy="922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p>
            <a:pPr lvl="0"/>
            <a:r>
              <a:rPr lang="nl-NL" altLang="en-US" smtClean="0"/>
              <a:t>Click to edit Master title style</a:t>
            </a:r>
          </a:p>
        </p:txBody>
      </p:sp>
      <p:sp>
        <p:nvSpPr>
          <p:cNvPr id="219141" name="Rectangle 5"/>
          <p:cNvSpPr>
            <a:spLocks noGrp="1" noChangeArrowheads="1"/>
          </p:cNvSpPr>
          <p:nvPr>
            <p:ph type="ftr" sz="quarter" idx="3"/>
          </p:nvPr>
        </p:nvSpPr>
        <p:spPr bwMode="auto">
          <a:xfrm>
            <a:off x="179388" y="6548438"/>
            <a:ext cx="3598862" cy="18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defRPr sz="1000"/>
            </a:lvl1pPr>
          </a:lstStyle>
          <a:p>
            <a:r>
              <a:rPr lang="nl-NL" altLang="en-US"/>
              <a:t>/ name of department</a:t>
            </a:r>
          </a:p>
        </p:txBody>
      </p:sp>
      <p:sp>
        <p:nvSpPr>
          <p:cNvPr id="219142" name="Rectangle 6"/>
          <p:cNvSpPr>
            <a:spLocks noGrp="1" noChangeArrowheads="1"/>
          </p:cNvSpPr>
          <p:nvPr>
            <p:ph type="sldNum" sz="quarter" idx="4"/>
          </p:nvPr>
        </p:nvSpPr>
        <p:spPr bwMode="auto">
          <a:xfrm>
            <a:off x="8243888" y="6548438"/>
            <a:ext cx="609600" cy="18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defRPr sz="800">
                <a:solidFill>
                  <a:schemeClr val="tx2"/>
                </a:solidFill>
              </a:defRPr>
            </a:lvl1pPr>
          </a:lstStyle>
          <a:p>
            <a:r>
              <a:rPr lang="nl-NL" altLang="en-US"/>
              <a:t>PAGE </a:t>
            </a:r>
            <a:fld id="{6C28099D-8A01-45C5-9DF3-B06A6271BB69}" type="slidenum">
              <a:rPr lang="nl-NL" altLang="en-US"/>
              <a:pPr/>
              <a:t>‹nr.›</a:t>
            </a:fld>
            <a:endParaRPr lang="nl-NL" altLang="en-US"/>
          </a:p>
        </p:txBody>
      </p:sp>
      <p:pic>
        <p:nvPicPr>
          <p:cNvPr id="219143" name="Picture 7" descr="logo"/>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6602413" y="5978525"/>
            <a:ext cx="2030412" cy="431800"/>
          </a:xfrm>
          <a:prstGeom prst="rect">
            <a:avLst/>
          </a:prstGeom>
          <a:noFill/>
          <a:extLst>
            <a:ext uri="{909E8E84-426E-40DD-AFC4-6F175D3DCCD1}">
              <a14:hiddenFill xmlns:a14="http://schemas.microsoft.com/office/drawing/2010/main">
                <a:solidFill>
                  <a:srgbClr val="FFFFFF"/>
                </a:solidFill>
              </a14:hiddenFill>
            </a:ext>
          </a:extLst>
        </p:spPr>
      </p:pic>
      <p:sp>
        <p:nvSpPr>
          <p:cNvPr id="219144" name="Rectangle 8"/>
          <p:cNvSpPr>
            <a:spLocks noGrp="1" noChangeArrowheads="1"/>
          </p:cNvSpPr>
          <p:nvPr>
            <p:ph type="dt" sz="half" idx="2"/>
          </p:nvPr>
        </p:nvSpPr>
        <p:spPr bwMode="auto">
          <a:xfrm>
            <a:off x="7527925" y="6548438"/>
            <a:ext cx="647700" cy="18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defRPr sz="800">
                <a:solidFill>
                  <a:schemeClr val="tx2"/>
                </a:solidFill>
              </a:defRPr>
            </a:lvl1pPr>
          </a:lstStyle>
          <a:p>
            <a:fld id="{4DE83A87-661E-4EA7-93CF-F990D0BBF4E5}" type="datetime1">
              <a:rPr lang="nl-NL" altLang="en-US"/>
              <a:pPr/>
              <a:t>12-1-2015</a:t>
            </a:fld>
            <a:endParaRPr lang="nl-NL" altLang="en-US"/>
          </a:p>
        </p:txBody>
      </p:sp>
      <p:sp>
        <p:nvSpPr>
          <p:cNvPr id="219145" name="Rectangle 9"/>
          <p:cNvSpPr>
            <a:spLocks noGrp="1" noChangeArrowheads="1"/>
          </p:cNvSpPr>
          <p:nvPr>
            <p:ph type="body" idx="1"/>
          </p:nvPr>
        </p:nvSpPr>
        <p:spPr bwMode="auto">
          <a:xfrm>
            <a:off x="611188" y="1600200"/>
            <a:ext cx="7993062" cy="4138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nl-NL" altLang="en-US" smtClean="0"/>
              <a:t>Click to edit Master text styles</a:t>
            </a:r>
          </a:p>
          <a:p>
            <a:pPr lvl="1"/>
            <a:r>
              <a:rPr lang="nl-NL" altLang="en-US" smtClean="0"/>
              <a:t>Second level</a:t>
            </a:r>
          </a:p>
          <a:p>
            <a:pPr lvl="2"/>
            <a:r>
              <a:rPr lang="nl-NL" altLang="en-US" smtClean="0"/>
              <a:t>Third level</a:t>
            </a:r>
          </a:p>
          <a:p>
            <a:pPr lvl="3"/>
            <a:r>
              <a:rPr lang="nl-NL" altLang="en-US" smtClean="0"/>
              <a:t>Fourth level</a:t>
            </a:r>
          </a:p>
          <a:p>
            <a:pPr lvl="4"/>
            <a:r>
              <a:rPr lang="nl-NL" altLang="en-US" smtClean="0"/>
              <a:t>Fifth level</a:t>
            </a:r>
          </a:p>
        </p:txBody>
      </p:sp>
    </p:spTree>
  </p:cSld>
  <p:clrMap bg1="lt1" tx1="dk1" bg2="lt2" tx2="dk2" accent1="accent1" accent2="accent2" accent3="accent3" accent4="accent4" accent5="accent5" accent6="accent6" hlink="hlink" folHlink="folHlink"/>
  <p:sldLayoutIdLst>
    <p:sldLayoutId id="214748365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Lst>
  <p:hf hdr="0"/>
  <p:txStyles>
    <p:titleStyle>
      <a:lvl1pPr algn="l" rtl="0" fontAlgn="base">
        <a:spcBef>
          <a:spcPct val="0"/>
        </a:spcBef>
        <a:spcAft>
          <a:spcPct val="0"/>
        </a:spcAft>
        <a:defRPr sz="3200" b="1">
          <a:solidFill>
            <a:schemeClr val="tx2"/>
          </a:solidFill>
          <a:latin typeface="+mj-lt"/>
          <a:ea typeface="+mj-ea"/>
          <a:cs typeface="+mj-cs"/>
        </a:defRPr>
      </a:lvl1pPr>
      <a:lvl2pPr algn="l" rtl="0" fontAlgn="base">
        <a:spcBef>
          <a:spcPct val="0"/>
        </a:spcBef>
        <a:spcAft>
          <a:spcPct val="0"/>
        </a:spcAft>
        <a:defRPr sz="3200" b="1">
          <a:solidFill>
            <a:schemeClr val="tx2"/>
          </a:solidFill>
          <a:latin typeface="Arial" charset="0"/>
        </a:defRPr>
      </a:lvl2pPr>
      <a:lvl3pPr algn="l" rtl="0" fontAlgn="base">
        <a:spcBef>
          <a:spcPct val="0"/>
        </a:spcBef>
        <a:spcAft>
          <a:spcPct val="0"/>
        </a:spcAft>
        <a:defRPr sz="3200" b="1">
          <a:solidFill>
            <a:schemeClr val="tx2"/>
          </a:solidFill>
          <a:latin typeface="Arial" charset="0"/>
        </a:defRPr>
      </a:lvl3pPr>
      <a:lvl4pPr algn="l" rtl="0" fontAlgn="base">
        <a:spcBef>
          <a:spcPct val="0"/>
        </a:spcBef>
        <a:spcAft>
          <a:spcPct val="0"/>
        </a:spcAft>
        <a:defRPr sz="3200" b="1">
          <a:solidFill>
            <a:schemeClr val="tx2"/>
          </a:solidFill>
          <a:latin typeface="Arial" charset="0"/>
        </a:defRPr>
      </a:lvl4pPr>
      <a:lvl5pPr algn="l" rtl="0" fontAlgn="base">
        <a:spcBef>
          <a:spcPct val="0"/>
        </a:spcBef>
        <a:spcAft>
          <a:spcPct val="0"/>
        </a:spcAft>
        <a:defRPr sz="3200" b="1">
          <a:solidFill>
            <a:schemeClr val="tx2"/>
          </a:solidFill>
          <a:latin typeface="Arial" charset="0"/>
        </a:defRPr>
      </a:lvl5pPr>
      <a:lvl6pPr marL="457200" algn="l" rtl="0" fontAlgn="base">
        <a:spcBef>
          <a:spcPct val="0"/>
        </a:spcBef>
        <a:spcAft>
          <a:spcPct val="0"/>
        </a:spcAft>
        <a:defRPr sz="3200" b="1">
          <a:solidFill>
            <a:schemeClr val="tx2"/>
          </a:solidFill>
          <a:latin typeface="Arial" charset="0"/>
        </a:defRPr>
      </a:lvl6pPr>
      <a:lvl7pPr marL="914400" algn="l" rtl="0" fontAlgn="base">
        <a:spcBef>
          <a:spcPct val="0"/>
        </a:spcBef>
        <a:spcAft>
          <a:spcPct val="0"/>
        </a:spcAft>
        <a:defRPr sz="3200" b="1">
          <a:solidFill>
            <a:schemeClr val="tx2"/>
          </a:solidFill>
          <a:latin typeface="Arial" charset="0"/>
        </a:defRPr>
      </a:lvl7pPr>
      <a:lvl8pPr marL="1371600" algn="l" rtl="0" fontAlgn="base">
        <a:spcBef>
          <a:spcPct val="0"/>
        </a:spcBef>
        <a:spcAft>
          <a:spcPct val="0"/>
        </a:spcAft>
        <a:defRPr sz="3200" b="1">
          <a:solidFill>
            <a:schemeClr val="tx2"/>
          </a:solidFill>
          <a:latin typeface="Arial" charset="0"/>
        </a:defRPr>
      </a:lvl8pPr>
      <a:lvl9pPr marL="1828800" algn="l" rtl="0" fontAlgn="base">
        <a:spcBef>
          <a:spcPct val="0"/>
        </a:spcBef>
        <a:spcAft>
          <a:spcPct val="0"/>
        </a:spcAft>
        <a:defRPr sz="3200" b="1">
          <a:solidFill>
            <a:schemeClr val="tx2"/>
          </a:solidFill>
          <a:latin typeface="Arial" charset="0"/>
        </a:defRPr>
      </a:lvl9pPr>
    </p:titleStyle>
    <p:bodyStyle>
      <a:lvl1pPr marL="268288" indent="-268288" algn="l" rtl="0" fontAlgn="base">
        <a:spcBef>
          <a:spcPct val="20000"/>
        </a:spcBef>
        <a:spcAft>
          <a:spcPct val="0"/>
        </a:spcAft>
        <a:buClr>
          <a:schemeClr val="accent1"/>
        </a:buClr>
        <a:buChar char="•"/>
        <a:defRPr sz="2400" b="1">
          <a:solidFill>
            <a:schemeClr val="tx1"/>
          </a:solidFill>
          <a:latin typeface="+mn-lt"/>
          <a:ea typeface="+mn-ea"/>
          <a:cs typeface="+mn-cs"/>
        </a:defRPr>
      </a:lvl1pPr>
      <a:lvl2pPr marL="534988" indent="-265113" algn="l" rtl="0" fontAlgn="base">
        <a:spcBef>
          <a:spcPct val="20000"/>
        </a:spcBef>
        <a:spcAft>
          <a:spcPct val="0"/>
        </a:spcAft>
        <a:buClr>
          <a:schemeClr val="tx1"/>
        </a:buClr>
        <a:buChar char="•"/>
        <a:defRPr sz="2200" b="1">
          <a:solidFill>
            <a:schemeClr val="tx1"/>
          </a:solidFill>
          <a:latin typeface="+mn-lt"/>
        </a:defRPr>
      </a:lvl2pPr>
      <a:lvl3pPr marL="814388" indent="-277813" algn="l" rtl="0" fontAlgn="base">
        <a:spcBef>
          <a:spcPct val="20000"/>
        </a:spcBef>
        <a:spcAft>
          <a:spcPct val="0"/>
        </a:spcAft>
        <a:buClr>
          <a:schemeClr val="tx1"/>
        </a:buClr>
        <a:buFont typeface="Arial" charset="0"/>
        <a:buChar char="−"/>
        <a:defRPr sz="2200" b="1">
          <a:solidFill>
            <a:schemeClr val="tx1"/>
          </a:solidFill>
          <a:latin typeface="+mn-lt"/>
        </a:defRPr>
      </a:lvl3pPr>
      <a:lvl4pPr marL="1069975" indent="-254000" algn="l" rtl="0" fontAlgn="base">
        <a:spcBef>
          <a:spcPct val="20000"/>
        </a:spcBef>
        <a:spcAft>
          <a:spcPct val="0"/>
        </a:spcAft>
        <a:buClr>
          <a:schemeClr val="tx1"/>
        </a:buClr>
        <a:buFont typeface="Arial" charset="0"/>
        <a:buChar char="−"/>
        <a:defRPr sz="2200" b="1">
          <a:solidFill>
            <a:schemeClr val="tx1"/>
          </a:solidFill>
          <a:latin typeface="+mn-lt"/>
        </a:defRPr>
      </a:lvl4pPr>
      <a:lvl5pPr marL="1349375" indent="-277813" algn="l" rtl="0" fontAlgn="base">
        <a:spcBef>
          <a:spcPct val="20000"/>
        </a:spcBef>
        <a:spcAft>
          <a:spcPct val="0"/>
        </a:spcAft>
        <a:buClr>
          <a:schemeClr val="tx1"/>
        </a:buClr>
        <a:buFont typeface="Arial" charset="0"/>
        <a:buChar char="−"/>
        <a:defRPr sz="2200" b="1">
          <a:solidFill>
            <a:schemeClr val="tx1"/>
          </a:solidFill>
          <a:latin typeface="+mn-lt"/>
        </a:defRPr>
      </a:lvl5pPr>
      <a:lvl6pPr marL="1806575" indent="-277813" algn="l" rtl="0" fontAlgn="base">
        <a:spcBef>
          <a:spcPct val="20000"/>
        </a:spcBef>
        <a:spcAft>
          <a:spcPct val="0"/>
        </a:spcAft>
        <a:buClr>
          <a:schemeClr val="tx1"/>
        </a:buClr>
        <a:buFont typeface="Arial" charset="0"/>
        <a:buChar char="−"/>
        <a:defRPr sz="2200" b="1">
          <a:solidFill>
            <a:schemeClr val="tx1"/>
          </a:solidFill>
          <a:latin typeface="+mn-lt"/>
        </a:defRPr>
      </a:lvl6pPr>
      <a:lvl7pPr marL="2263775" indent="-277813" algn="l" rtl="0" fontAlgn="base">
        <a:spcBef>
          <a:spcPct val="20000"/>
        </a:spcBef>
        <a:spcAft>
          <a:spcPct val="0"/>
        </a:spcAft>
        <a:buClr>
          <a:schemeClr val="tx1"/>
        </a:buClr>
        <a:buFont typeface="Arial" charset="0"/>
        <a:buChar char="−"/>
        <a:defRPr sz="2200" b="1">
          <a:solidFill>
            <a:schemeClr val="tx1"/>
          </a:solidFill>
          <a:latin typeface="+mn-lt"/>
        </a:defRPr>
      </a:lvl7pPr>
      <a:lvl8pPr marL="2720975" indent="-277813" algn="l" rtl="0" fontAlgn="base">
        <a:spcBef>
          <a:spcPct val="20000"/>
        </a:spcBef>
        <a:spcAft>
          <a:spcPct val="0"/>
        </a:spcAft>
        <a:buClr>
          <a:schemeClr val="tx1"/>
        </a:buClr>
        <a:buFont typeface="Arial" charset="0"/>
        <a:buChar char="−"/>
        <a:defRPr sz="2200" b="1">
          <a:solidFill>
            <a:schemeClr val="tx1"/>
          </a:solidFill>
          <a:latin typeface="+mn-lt"/>
        </a:defRPr>
      </a:lvl8pPr>
      <a:lvl9pPr marL="3178175" indent="-277813" algn="l" rtl="0" fontAlgn="base">
        <a:spcBef>
          <a:spcPct val="20000"/>
        </a:spcBef>
        <a:spcAft>
          <a:spcPct val="0"/>
        </a:spcAft>
        <a:buClr>
          <a:schemeClr val="tx1"/>
        </a:buClr>
        <a:buFont typeface="Arial" charset="0"/>
        <a:buChar char="−"/>
        <a:defRPr sz="2200" b="1">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nl-NL" dirty="0" smtClean="0"/>
              <a:t>Restaurant Web </a:t>
            </a:r>
            <a:r>
              <a:rPr lang="nl-NL" dirty="0" err="1" smtClean="0"/>
              <a:t>App</a:t>
            </a:r>
            <a:r>
              <a:rPr lang="nl-NL" dirty="0" smtClean="0"/>
              <a:t/>
            </a:r>
            <a:br>
              <a:rPr lang="nl-NL" dirty="0" smtClean="0"/>
            </a:br>
            <a:r>
              <a:rPr lang="nl-NL" sz="2400" dirty="0" smtClean="0"/>
              <a:t>Web technology 2ID60</a:t>
            </a:r>
            <a:endParaRPr lang="en-US" sz="2400" dirty="0"/>
          </a:p>
        </p:txBody>
      </p:sp>
      <p:sp>
        <p:nvSpPr>
          <p:cNvPr id="3" name="Ondertitel 2"/>
          <p:cNvSpPr>
            <a:spLocks noGrp="1"/>
          </p:cNvSpPr>
          <p:nvPr>
            <p:ph type="subTitle" idx="1"/>
          </p:nvPr>
        </p:nvSpPr>
        <p:spPr/>
        <p:txBody>
          <a:bodyPr/>
          <a:lstStyle/>
          <a:p>
            <a:r>
              <a:rPr lang="nl-NL" dirty="0" smtClean="0"/>
              <a:t>Coen de Vente, </a:t>
            </a:r>
            <a:r>
              <a:rPr lang="nl-NL" dirty="0" err="1" smtClean="0"/>
              <a:t>Enzo</a:t>
            </a:r>
            <a:r>
              <a:rPr lang="nl-NL" dirty="0" smtClean="0"/>
              <a:t> Lucas, Max van </a:t>
            </a:r>
            <a:r>
              <a:rPr lang="nl-NL" dirty="0" err="1" smtClean="0"/>
              <a:t>Hattum</a:t>
            </a:r>
            <a:r>
              <a:rPr lang="nl-NL" dirty="0" smtClean="0"/>
              <a:t> &amp; Thijs Visser</a:t>
            </a:r>
            <a:endParaRPr lang="en-US" dirty="0"/>
          </a:p>
        </p:txBody>
      </p:sp>
    </p:spTree>
    <p:extLst>
      <p:ext uri="{BB962C8B-B14F-4D97-AF65-F5344CB8AC3E}">
        <p14:creationId xmlns:p14="http://schemas.microsoft.com/office/powerpoint/2010/main" val="3930529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smtClean="0"/>
              <a:t>What</a:t>
            </a:r>
            <a:r>
              <a:rPr lang="nl-NL" dirty="0" smtClean="0"/>
              <a:t> does </a:t>
            </a:r>
            <a:r>
              <a:rPr lang="nl-NL" dirty="0" err="1" smtClean="0"/>
              <a:t>it</a:t>
            </a:r>
            <a:r>
              <a:rPr lang="nl-NL" dirty="0" smtClean="0"/>
              <a:t> look </a:t>
            </a:r>
            <a:r>
              <a:rPr lang="nl-NL" dirty="0" err="1" smtClean="0"/>
              <a:t>like</a:t>
            </a:r>
            <a:r>
              <a:rPr lang="nl-NL" dirty="0" smtClean="0"/>
              <a:t>?</a:t>
            </a:r>
            <a:endParaRPr lang="en-US" dirty="0"/>
          </a:p>
        </p:txBody>
      </p:sp>
      <p:sp>
        <p:nvSpPr>
          <p:cNvPr id="4" name="Tijdelijke aanduiding voor voettekst 3"/>
          <p:cNvSpPr>
            <a:spLocks noGrp="1"/>
          </p:cNvSpPr>
          <p:nvPr>
            <p:ph type="ftr" sz="quarter" idx="10"/>
          </p:nvPr>
        </p:nvSpPr>
        <p:spPr/>
        <p:txBody>
          <a:bodyPr/>
          <a:lstStyle/>
          <a:p>
            <a:r>
              <a:rPr lang="nl-NL" altLang="en-US" dirty="0" smtClean="0"/>
              <a:t>Web Technology</a:t>
            </a:r>
            <a:endParaRPr lang="nl-NL" altLang="en-US" dirty="0"/>
          </a:p>
        </p:txBody>
      </p:sp>
      <p:sp>
        <p:nvSpPr>
          <p:cNvPr id="5" name="Tijdelijke aanduiding voor dianummer 4"/>
          <p:cNvSpPr>
            <a:spLocks noGrp="1"/>
          </p:cNvSpPr>
          <p:nvPr>
            <p:ph type="sldNum" sz="quarter" idx="11"/>
          </p:nvPr>
        </p:nvSpPr>
        <p:spPr/>
        <p:txBody>
          <a:bodyPr/>
          <a:lstStyle/>
          <a:p>
            <a:r>
              <a:rPr lang="nl-NL" altLang="en-US" smtClean="0"/>
              <a:t>PAGE </a:t>
            </a:r>
            <a:fld id="{704989F0-E77C-447A-8031-4D75195A270F}" type="slidenum">
              <a:rPr lang="nl-NL" altLang="en-US" smtClean="0"/>
              <a:pPr/>
              <a:t>1</a:t>
            </a:fld>
            <a:endParaRPr lang="nl-NL" altLang="en-US"/>
          </a:p>
        </p:txBody>
      </p:sp>
      <p:sp>
        <p:nvSpPr>
          <p:cNvPr id="6" name="Tijdelijke aanduiding voor datum 5"/>
          <p:cNvSpPr>
            <a:spLocks noGrp="1"/>
          </p:cNvSpPr>
          <p:nvPr>
            <p:ph type="dt" sz="half" idx="12"/>
          </p:nvPr>
        </p:nvSpPr>
        <p:spPr/>
        <p:txBody>
          <a:bodyPr/>
          <a:lstStyle/>
          <a:p>
            <a:r>
              <a:rPr lang="nl-NL" altLang="en-US" dirty="0" smtClean="0"/>
              <a:t>13-1-2015</a:t>
            </a:r>
            <a:endParaRPr lang="nl-NL" altLang="en-US" dirty="0"/>
          </a:p>
        </p:txBody>
      </p:sp>
      <p:pic>
        <p:nvPicPr>
          <p:cNvPr id="240642" name="Picture 2"/>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679996" y="1600200"/>
            <a:ext cx="7857034" cy="3959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014716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smtClean="0"/>
              <a:t>What</a:t>
            </a:r>
            <a:r>
              <a:rPr lang="nl-NL" dirty="0" smtClean="0"/>
              <a:t> does </a:t>
            </a:r>
            <a:r>
              <a:rPr lang="nl-NL" dirty="0" err="1" smtClean="0"/>
              <a:t>it</a:t>
            </a:r>
            <a:r>
              <a:rPr lang="nl-NL" dirty="0" smtClean="0"/>
              <a:t> look </a:t>
            </a:r>
            <a:r>
              <a:rPr lang="nl-NL" dirty="0" err="1" smtClean="0"/>
              <a:t>like</a:t>
            </a:r>
            <a:r>
              <a:rPr lang="nl-NL" dirty="0" smtClean="0"/>
              <a:t>?</a:t>
            </a:r>
            <a:endParaRPr lang="en-US" dirty="0"/>
          </a:p>
        </p:txBody>
      </p:sp>
      <p:sp>
        <p:nvSpPr>
          <p:cNvPr id="4" name="Tijdelijke aanduiding voor voettekst 3"/>
          <p:cNvSpPr>
            <a:spLocks noGrp="1"/>
          </p:cNvSpPr>
          <p:nvPr>
            <p:ph type="ftr" sz="quarter" idx="10"/>
          </p:nvPr>
        </p:nvSpPr>
        <p:spPr/>
        <p:txBody>
          <a:bodyPr/>
          <a:lstStyle/>
          <a:p>
            <a:r>
              <a:rPr lang="nl-NL" altLang="en-US" dirty="0" smtClean="0"/>
              <a:t>Web Technology</a:t>
            </a:r>
            <a:endParaRPr lang="nl-NL" altLang="en-US" dirty="0"/>
          </a:p>
        </p:txBody>
      </p:sp>
      <p:sp>
        <p:nvSpPr>
          <p:cNvPr id="5" name="Tijdelijke aanduiding voor dianummer 4"/>
          <p:cNvSpPr>
            <a:spLocks noGrp="1"/>
          </p:cNvSpPr>
          <p:nvPr>
            <p:ph type="sldNum" sz="quarter" idx="11"/>
          </p:nvPr>
        </p:nvSpPr>
        <p:spPr/>
        <p:txBody>
          <a:bodyPr/>
          <a:lstStyle/>
          <a:p>
            <a:r>
              <a:rPr lang="nl-NL" altLang="en-US" smtClean="0"/>
              <a:t>PAGE </a:t>
            </a:r>
            <a:fld id="{704989F0-E77C-447A-8031-4D75195A270F}" type="slidenum">
              <a:rPr lang="nl-NL" altLang="en-US" smtClean="0"/>
              <a:pPr/>
              <a:t>2</a:t>
            </a:fld>
            <a:endParaRPr lang="nl-NL" altLang="en-US"/>
          </a:p>
        </p:txBody>
      </p:sp>
      <p:sp>
        <p:nvSpPr>
          <p:cNvPr id="6" name="Tijdelijke aanduiding voor datum 5"/>
          <p:cNvSpPr>
            <a:spLocks noGrp="1"/>
          </p:cNvSpPr>
          <p:nvPr>
            <p:ph type="dt" sz="half" idx="12"/>
          </p:nvPr>
        </p:nvSpPr>
        <p:spPr/>
        <p:txBody>
          <a:bodyPr/>
          <a:lstStyle/>
          <a:p>
            <a:r>
              <a:rPr lang="nl-NL" altLang="en-US" dirty="0" smtClean="0"/>
              <a:t>13-1-2015</a:t>
            </a:r>
            <a:endParaRPr lang="nl-NL" altLang="en-US" dirty="0"/>
          </a:p>
        </p:txBody>
      </p:sp>
      <p:pic>
        <p:nvPicPr>
          <p:cNvPr id="241666" name="Picture 2"/>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728963" y="1600200"/>
            <a:ext cx="7759100" cy="3959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754077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smtClean="0"/>
              <a:t>What</a:t>
            </a:r>
            <a:r>
              <a:rPr lang="nl-NL" dirty="0" smtClean="0"/>
              <a:t> does </a:t>
            </a:r>
            <a:r>
              <a:rPr lang="nl-NL" dirty="0" err="1" smtClean="0"/>
              <a:t>it</a:t>
            </a:r>
            <a:r>
              <a:rPr lang="nl-NL" dirty="0" smtClean="0"/>
              <a:t> look </a:t>
            </a:r>
            <a:r>
              <a:rPr lang="nl-NL" dirty="0" err="1" smtClean="0"/>
              <a:t>like</a:t>
            </a:r>
            <a:r>
              <a:rPr lang="nl-NL" dirty="0" smtClean="0"/>
              <a:t>?</a:t>
            </a:r>
            <a:endParaRPr lang="en-US" dirty="0"/>
          </a:p>
        </p:txBody>
      </p:sp>
      <p:sp>
        <p:nvSpPr>
          <p:cNvPr id="4" name="Tijdelijke aanduiding voor voettekst 3"/>
          <p:cNvSpPr>
            <a:spLocks noGrp="1"/>
          </p:cNvSpPr>
          <p:nvPr>
            <p:ph type="ftr" sz="quarter" idx="10"/>
          </p:nvPr>
        </p:nvSpPr>
        <p:spPr/>
        <p:txBody>
          <a:bodyPr/>
          <a:lstStyle/>
          <a:p>
            <a:r>
              <a:rPr lang="nl-NL" altLang="en-US" dirty="0" smtClean="0"/>
              <a:t>Web Technology</a:t>
            </a:r>
            <a:endParaRPr lang="nl-NL" altLang="en-US" dirty="0"/>
          </a:p>
        </p:txBody>
      </p:sp>
      <p:sp>
        <p:nvSpPr>
          <p:cNvPr id="5" name="Tijdelijke aanduiding voor dianummer 4"/>
          <p:cNvSpPr>
            <a:spLocks noGrp="1"/>
          </p:cNvSpPr>
          <p:nvPr>
            <p:ph type="sldNum" sz="quarter" idx="11"/>
          </p:nvPr>
        </p:nvSpPr>
        <p:spPr/>
        <p:txBody>
          <a:bodyPr/>
          <a:lstStyle/>
          <a:p>
            <a:r>
              <a:rPr lang="nl-NL" altLang="en-US" smtClean="0"/>
              <a:t>PAGE </a:t>
            </a:r>
            <a:fld id="{704989F0-E77C-447A-8031-4D75195A270F}" type="slidenum">
              <a:rPr lang="nl-NL" altLang="en-US" smtClean="0"/>
              <a:pPr/>
              <a:t>3</a:t>
            </a:fld>
            <a:endParaRPr lang="nl-NL" altLang="en-US"/>
          </a:p>
        </p:txBody>
      </p:sp>
      <p:sp>
        <p:nvSpPr>
          <p:cNvPr id="6" name="Tijdelijke aanduiding voor datum 5"/>
          <p:cNvSpPr>
            <a:spLocks noGrp="1"/>
          </p:cNvSpPr>
          <p:nvPr>
            <p:ph type="dt" sz="half" idx="12"/>
          </p:nvPr>
        </p:nvSpPr>
        <p:spPr/>
        <p:txBody>
          <a:bodyPr/>
          <a:lstStyle/>
          <a:p>
            <a:r>
              <a:rPr lang="nl-NL" altLang="en-US" dirty="0" smtClean="0"/>
              <a:t>13-1-2015</a:t>
            </a:r>
            <a:endParaRPr lang="nl-NL" altLang="en-US" dirty="0"/>
          </a:p>
        </p:txBody>
      </p:sp>
      <p:pic>
        <p:nvPicPr>
          <p:cNvPr id="242690" name="Picture 2"/>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675956" y="1600200"/>
            <a:ext cx="7865113" cy="3959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70965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smtClean="0"/>
              <a:t>What</a:t>
            </a:r>
            <a:r>
              <a:rPr lang="nl-NL" dirty="0" smtClean="0"/>
              <a:t> </a:t>
            </a:r>
            <a:r>
              <a:rPr lang="nl-NL" dirty="0" err="1" smtClean="0"/>
              <a:t>else</a:t>
            </a:r>
            <a:r>
              <a:rPr lang="nl-NL" dirty="0" smtClean="0"/>
              <a:t> </a:t>
            </a:r>
            <a:r>
              <a:rPr lang="nl-NL" dirty="0" err="1" smtClean="0"/>
              <a:t>can</a:t>
            </a:r>
            <a:r>
              <a:rPr lang="nl-NL" dirty="0" smtClean="0"/>
              <a:t> </a:t>
            </a:r>
            <a:r>
              <a:rPr lang="nl-NL" dirty="0" err="1" smtClean="0"/>
              <a:t>it</a:t>
            </a:r>
            <a:r>
              <a:rPr lang="nl-NL" dirty="0" smtClean="0"/>
              <a:t> do?</a:t>
            </a:r>
            <a:endParaRPr lang="en-US" dirty="0"/>
          </a:p>
        </p:txBody>
      </p:sp>
      <p:sp>
        <p:nvSpPr>
          <p:cNvPr id="3" name="Tijdelijke aanduiding voor inhoud 2"/>
          <p:cNvSpPr>
            <a:spLocks noGrp="1"/>
          </p:cNvSpPr>
          <p:nvPr>
            <p:ph idx="1"/>
          </p:nvPr>
        </p:nvSpPr>
        <p:spPr/>
        <p:txBody>
          <a:bodyPr/>
          <a:lstStyle/>
          <a:p>
            <a:r>
              <a:rPr lang="nl-NL" sz="4000" dirty="0" err="1" smtClean="0"/>
              <a:t>Sign</a:t>
            </a:r>
            <a:r>
              <a:rPr lang="nl-NL" sz="4000" dirty="0" smtClean="0"/>
              <a:t> up:</a:t>
            </a:r>
          </a:p>
          <a:p>
            <a:pPr lvl="1"/>
            <a:r>
              <a:rPr lang="nl-NL" sz="2400" dirty="0" smtClean="0"/>
              <a:t>Write reviews</a:t>
            </a:r>
          </a:p>
          <a:p>
            <a:pPr lvl="1"/>
            <a:r>
              <a:rPr lang="nl-NL" sz="2400" dirty="0" smtClean="0"/>
              <a:t>Order food online</a:t>
            </a:r>
          </a:p>
          <a:p>
            <a:pPr lvl="1"/>
            <a:endParaRPr lang="nl-NL" sz="2400" dirty="0" smtClean="0"/>
          </a:p>
          <a:p>
            <a:pPr lvl="1"/>
            <a:r>
              <a:rPr lang="nl-NL" sz="2400" dirty="0" err="1" smtClean="0"/>
              <a:t>Add</a:t>
            </a:r>
            <a:r>
              <a:rPr lang="nl-NL" sz="2400" dirty="0" smtClean="0"/>
              <a:t> </a:t>
            </a:r>
            <a:r>
              <a:rPr lang="nl-NL" sz="2400" dirty="0" err="1" smtClean="0"/>
              <a:t>your</a:t>
            </a:r>
            <a:r>
              <a:rPr lang="nl-NL" sz="2400" dirty="0" smtClean="0"/>
              <a:t> </a:t>
            </a:r>
            <a:r>
              <a:rPr lang="nl-NL" sz="2400" dirty="0" err="1" smtClean="0"/>
              <a:t>own</a:t>
            </a:r>
            <a:r>
              <a:rPr lang="nl-NL" sz="2400" dirty="0" smtClean="0"/>
              <a:t> restaurant</a:t>
            </a:r>
          </a:p>
          <a:p>
            <a:pPr lvl="1"/>
            <a:r>
              <a:rPr lang="nl-NL" sz="2400" dirty="0" err="1" smtClean="0"/>
              <a:t>Add</a:t>
            </a:r>
            <a:r>
              <a:rPr lang="nl-NL" sz="2400" dirty="0" smtClean="0"/>
              <a:t> </a:t>
            </a:r>
            <a:r>
              <a:rPr lang="nl-NL" sz="2400" dirty="0" err="1" smtClean="0"/>
              <a:t>your</a:t>
            </a:r>
            <a:r>
              <a:rPr lang="nl-NL" sz="2400" dirty="0" smtClean="0"/>
              <a:t> menu</a:t>
            </a:r>
          </a:p>
          <a:p>
            <a:pPr lvl="1"/>
            <a:r>
              <a:rPr lang="nl-NL" sz="2400" dirty="0" err="1" smtClean="0"/>
              <a:t>Receive</a:t>
            </a:r>
            <a:r>
              <a:rPr lang="nl-NL" sz="2400" dirty="0" smtClean="0"/>
              <a:t> orders!</a:t>
            </a:r>
          </a:p>
          <a:p>
            <a:pPr lvl="1"/>
            <a:endParaRPr lang="en-US" sz="2400" dirty="0"/>
          </a:p>
        </p:txBody>
      </p:sp>
      <p:sp>
        <p:nvSpPr>
          <p:cNvPr id="4" name="Tijdelijke aanduiding voor voettekst 3"/>
          <p:cNvSpPr>
            <a:spLocks noGrp="1"/>
          </p:cNvSpPr>
          <p:nvPr>
            <p:ph type="ftr" sz="quarter" idx="10"/>
          </p:nvPr>
        </p:nvSpPr>
        <p:spPr/>
        <p:txBody>
          <a:bodyPr/>
          <a:lstStyle/>
          <a:p>
            <a:r>
              <a:rPr lang="nl-NL" altLang="en-US" dirty="0" smtClean="0"/>
              <a:t>Web Technology</a:t>
            </a:r>
            <a:endParaRPr lang="nl-NL" altLang="en-US" dirty="0"/>
          </a:p>
        </p:txBody>
      </p:sp>
      <p:sp>
        <p:nvSpPr>
          <p:cNvPr id="5" name="Tijdelijke aanduiding voor dianummer 4"/>
          <p:cNvSpPr>
            <a:spLocks noGrp="1"/>
          </p:cNvSpPr>
          <p:nvPr>
            <p:ph type="sldNum" sz="quarter" idx="11"/>
          </p:nvPr>
        </p:nvSpPr>
        <p:spPr/>
        <p:txBody>
          <a:bodyPr/>
          <a:lstStyle/>
          <a:p>
            <a:r>
              <a:rPr lang="nl-NL" altLang="en-US" smtClean="0"/>
              <a:t>PAGE </a:t>
            </a:r>
            <a:fld id="{704989F0-E77C-447A-8031-4D75195A270F}" type="slidenum">
              <a:rPr lang="nl-NL" altLang="en-US" smtClean="0"/>
              <a:pPr/>
              <a:t>4</a:t>
            </a:fld>
            <a:endParaRPr lang="nl-NL" altLang="en-US"/>
          </a:p>
        </p:txBody>
      </p:sp>
      <p:sp>
        <p:nvSpPr>
          <p:cNvPr id="6" name="Tijdelijke aanduiding voor datum 5"/>
          <p:cNvSpPr>
            <a:spLocks noGrp="1"/>
          </p:cNvSpPr>
          <p:nvPr>
            <p:ph type="dt" sz="half" idx="12"/>
          </p:nvPr>
        </p:nvSpPr>
        <p:spPr/>
        <p:txBody>
          <a:bodyPr/>
          <a:lstStyle/>
          <a:p>
            <a:r>
              <a:rPr lang="nl-NL" altLang="en-US" dirty="0" smtClean="0"/>
              <a:t>13-1-2015</a:t>
            </a:r>
            <a:endParaRPr lang="nl-NL" altLang="en-US" dirty="0"/>
          </a:p>
        </p:txBody>
      </p:sp>
      <p:pic>
        <p:nvPicPr>
          <p:cNvPr id="2437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18781" y="1556792"/>
            <a:ext cx="4152975" cy="404111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4371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7624" y="5188327"/>
            <a:ext cx="1019175" cy="409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719896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How does </a:t>
            </a:r>
            <a:r>
              <a:rPr lang="nl-NL" dirty="0" err="1" smtClean="0"/>
              <a:t>it</a:t>
            </a:r>
            <a:r>
              <a:rPr lang="nl-NL" dirty="0" smtClean="0"/>
              <a:t> do </a:t>
            </a:r>
            <a:r>
              <a:rPr lang="nl-NL" dirty="0" err="1" smtClean="0"/>
              <a:t>all</a:t>
            </a:r>
            <a:r>
              <a:rPr lang="nl-NL" dirty="0" smtClean="0"/>
              <a:t> </a:t>
            </a:r>
            <a:r>
              <a:rPr lang="nl-NL" dirty="0" err="1" smtClean="0"/>
              <a:t>that</a:t>
            </a:r>
            <a:r>
              <a:rPr lang="nl-NL" dirty="0"/>
              <a:t>?</a:t>
            </a:r>
            <a:endParaRPr lang="en-US" dirty="0"/>
          </a:p>
        </p:txBody>
      </p:sp>
      <p:sp>
        <p:nvSpPr>
          <p:cNvPr id="3" name="Tijdelijke aanduiding voor inhoud 2"/>
          <p:cNvSpPr>
            <a:spLocks noGrp="1"/>
          </p:cNvSpPr>
          <p:nvPr>
            <p:ph idx="1"/>
          </p:nvPr>
        </p:nvSpPr>
        <p:spPr/>
        <p:txBody>
          <a:bodyPr/>
          <a:lstStyle/>
          <a:p>
            <a:r>
              <a:rPr lang="en-US" dirty="0" smtClean="0"/>
              <a:t>Languages</a:t>
            </a:r>
          </a:p>
          <a:p>
            <a:pPr lvl="1"/>
            <a:r>
              <a:rPr lang="en-US" dirty="0"/>
              <a:t>PHP</a:t>
            </a:r>
          </a:p>
          <a:p>
            <a:pPr lvl="1"/>
            <a:r>
              <a:rPr lang="en-US" dirty="0" err="1"/>
              <a:t>Javascript</a:t>
            </a:r>
            <a:r>
              <a:rPr lang="en-US" dirty="0"/>
              <a:t>/</a:t>
            </a:r>
            <a:r>
              <a:rPr lang="en-US" dirty="0" err="1"/>
              <a:t>ajax</a:t>
            </a:r>
            <a:endParaRPr lang="en-US" dirty="0"/>
          </a:p>
          <a:p>
            <a:pPr lvl="1"/>
            <a:r>
              <a:rPr lang="en-US" dirty="0"/>
              <a:t>SQL</a:t>
            </a:r>
          </a:p>
          <a:p>
            <a:r>
              <a:rPr lang="en-US" dirty="0" smtClean="0"/>
              <a:t>Resources</a:t>
            </a:r>
          </a:p>
          <a:p>
            <a:pPr lvl="1"/>
            <a:r>
              <a:rPr lang="en-US" dirty="0" smtClean="0"/>
              <a:t>Yelp api</a:t>
            </a:r>
          </a:p>
          <a:p>
            <a:pPr lvl="1"/>
            <a:r>
              <a:rPr lang="en-US" dirty="0" smtClean="0"/>
              <a:t>Google map api</a:t>
            </a:r>
          </a:p>
          <a:p>
            <a:pPr lvl="1"/>
            <a:r>
              <a:rPr lang="en-US" dirty="0" smtClean="0"/>
              <a:t>Flickr api</a:t>
            </a:r>
          </a:p>
          <a:p>
            <a:pPr lvl="1"/>
            <a:r>
              <a:rPr lang="en-US" dirty="0" err="1" smtClean="0"/>
              <a:t>Mysql</a:t>
            </a:r>
            <a:r>
              <a:rPr lang="en-US" dirty="0" smtClean="0"/>
              <a:t> database</a:t>
            </a:r>
            <a:endParaRPr lang="en-US" dirty="0"/>
          </a:p>
          <a:p>
            <a:endParaRPr lang="en-US" dirty="0" smtClean="0"/>
          </a:p>
        </p:txBody>
      </p:sp>
      <p:sp>
        <p:nvSpPr>
          <p:cNvPr id="4" name="Tijdelijke aanduiding voor voettekst 3"/>
          <p:cNvSpPr>
            <a:spLocks noGrp="1"/>
          </p:cNvSpPr>
          <p:nvPr>
            <p:ph type="ftr" sz="quarter" idx="10"/>
          </p:nvPr>
        </p:nvSpPr>
        <p:spPr/>
        <p:txBody>
          <a:bodyPr/>
          <a:lstStyle/>
          <a:p>
            <a:r>
              <a:rPr lang="nl-NL" altLang="en-US" dirty="0" smtClean="0"/>
              <a:t>Web Technology</a:t>
            </a:r>
            <a:endParaRPr lang="nl-NL" altLang="en-US" dirty="0"/>
          </a:p>
        </p:txBody>
      </p:sp>
      <p:sp>
        <p:nvSpPr>
          <p:cNvPr id="5" name="Tijdelijke aanduiding voor dianummer 4"/>
          <p:cNvSpPr>
            <a:spLocks noGrp="1"/>
          </p:cNvSpPr>
          <p:nvPr>
            <p:ph type="sldNum" sz="quarter" idx="11"/>
          </p:nvPr>
        </p:nvSpPr>
        <p:spPr/>
        <p:txBody>
          <a:bodyPr/>
          <a:lstStyle/>
          <a:p>
            <a:r>
              <a:rPr lang="nl-NL" altLang="en-US" smtClean="0"/>
              <a:t>PAGE </a:t>
            </a:r>
            <a:fld id="{704989F0-E77C-447A-8031-4D75195A270F}" type="slidenum">
              <a:rPr lang="nl-NL" altLang="en-US" smtClean="0"/>
              <a:pPr/>
              <a:t>5</a:t>
            </a:fld>
            <a:endParaRPr lang="nl-NL" altLang="en-US"/>
          </a:p>
        </p:txBody>
      </p:sp>
      <p:sp>
        <p:nvSpPr>
          <p:cNvPr id="6" name="Tijdelijke aanduiding voor datum 5"/>
          <p:cNvSpPr>
            <a:spLocks noGrp="1"/>
          </p:cNvSpPr>
          <p:nvPr>
            <p:ph type="dt" sz="half" idx="12"/>
          </p:nvPr>
        </p:nvSpPr>
        <p:spPr/>
        <p:txBody>
          <a:bodyPr/>
          <a:lstStyle/>
          <a:p>
            <a:r>
              <a:rPr lang="nl-NL" altLang="en-US" dirty="0" smtClean="0"/>
              <a:t>13-1-2015</a:t>
            </a:r>
            <a:endParaRPr lang="nl-NL" altLang="en-US" dirty="0"/>
          </a:p>
        </p:txBody>
      </p:sp>
      <p:pic>
        <p:nvPicPr>
          <p:cNvPr id="7" name="Afbeelding 6"/>
          <p:cNvPicPr>
            <a:picLocks noChangeAspect="1"/>
          </p:cNvPicPr>
          <p:nvPr/>
        </p:nvPicPr>
        <p:blipFill>
          <a:blip r:embed="rId2"/>
          <a:stretch>
            <a:fillRect/>
          </a:stretch>
        </p:blipFill>
        <p:spPr>
          <a:xfrm>
            <a:off x="3778250" y="1844824"/>
            <a:ext cx="4875013" cy="3380606"/>
          </a:xfrm>
          <a:prstGeom prst="rect">
            <a:avLst/>
          </a:prstGeom>
        </p:spPr>
      </p:pic>
    </p:spTree>
    <p:extLst>
      <p:ext uri="{BB962C8B-B14F-4D97-AF65-F5344CB8AC3E}">
        <p14:creationId xmlns:p14="http://schemas.microsoft.com/office/powerpoint/2010/main" val="6472756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How does </a:t>
            </a:r>
            <a:r>
              <a:rPr lang="nl-NL" dirty="0" err="1" smtClean="0"/>
              <a:t>it</a:t>
            </a:r>
            <a:r>
              <a:rPr lang="nl-NL" dirty="0" smtClean="0"/>
              <a:t> do </a:t>
            </a:r>
            <a:r>
              <a:rPr lang="nl-NL" dirty="0" err="1" smtClean="0"/>
              <a:t>all</a:t>
            </a:r>
            <a:r>
              <a:rPr lang="nl-NL" dirty="0" smtClean="0"/>
              <a:t> </a:t>
            </a:r>
            <a:r>
              <a:rPr lang="nl-NL" dirty="0" err="1" smtClean="0"/>
              <a:t>that</a:t>
            </a:r>
            <a:r>
              <a:rPr lang="nl-NL" dirty="0"/>
              <a:t>?</a:t>
            </a:r>
            <a:endParaRPr lang="en-US" dirty="0"/>
          </a:p>
        </p:txBody>
      </p:sp>
      <p:sp>
        <p:nvSpPr>
          <p:cNvPr id="3" name="Tijdelijke aanduiding voor inhoud 2"/>
          <p:cNvSpPr>
            <a:spLocks noGrp="1"/>
          </p:cNvSpPr>
          <p:nvPr>
            <p:ph idx="1"/>
          </p:nvPr>
        </p:nvSpPr>
        <p:spPr/>
        <p:txBody>
          <a:bodyPr/>
          <a:lstStyle/>
          <a:p>
            <a:r>
              <a:rPr lang="en-US" dirty="0" smtClean="0"/>
              <a:t>Database structure</a:t>
            </a:r>
          </a:p>
          <a:p>
            <a:pPr lvl="1"/>
            <a:r>
              <a:rPr lang="en-US" dirty="0" smtClean="0"/>
              <a:t>Dishes</a:t>
            </a:r>
          </a:p>
          <a:p>
            <a:pPr lvl="1"/>
            <a:r>
              <a:rPr lang="en-US" dirty="0" err="1" smtClean="0"/>
              <a:t>Menu_categories</a:t>
            </a:r>
            <a:endParaRPr lang="en-US" dirty="0" smtClean="0"/>
          </a:p>
          <a:p>
            <a:pPr lvl="1"/>
            <a:r>
              <a:rPr lang="en-US" dirty="0" smtClean="0"/>
              <a:t>Restaurants</a:t>
            </a:r>
          </a:p>
          <a:p>
            <a:pPr lvl="1"/>
            <a:r>
              <a:rPr lang="en-US" dirty="0" smtClean="0"/>
              <a:t>Reviews</a:t>
            </a:r>
          </a:p>
          <a:p>
            <a:pPr lvl="1"/>
            <a:r>
              <a:rPr lang="en-US" dirty="0" smtClean="0"/>
              <a:t>Accounts</a:t>
            </a:r>
          </a:p>
          <a:p>
            <a:pPr lvl="1"/>
            <a:r>
              <a:rPr lang="en-US" dirty="0" err="1" smtClean="0"/>
              <a:t>Resetpass</a:t>
            </a:r>
            <a:r>
              <a:rPr lang="en-US" dirty="0" smtClean="0"/>
              <a:t> </a:t>
            </a:r>
          </a:p>
          <a:p>
            <a:pPr lvl="1"/>
            <a:endParaRPr lang="en-US" dirty="0" smtClean="0"/>
          </a:p>
          <a:p>
            <a:pPr lvl="1"/>
            <a:endParaRPr lang="en-US" dirty="0"/>
          </a:p>
          <a:p>
            <a:endParaRPr lang="en-US" dirty="0" smtClean="0"/>
          </a:p>
        </p:txBody>
      </p:sp>
      <p:sp>
        <p:nvSpPr>
          <p:cNvPr id="4" name="Tijdelijke aanduiding voor voettekst 3"/>
          <p:cNvSpPr>
            <a:spLocks noGrp="1"/>
          </p:cNvSpPr>
          <p:nvPr>
            <p:ph type="ftr" sz="quarter" idx="10"/>
          </p:nvPr>
        </p:nvSpPr>
        <p:spPr/>
        <p:txBody>
          <a:bodyPr/>
          <a:lstStyle/>
          <a:p>
            <a:r>
              <a:rPr lang="nl-NL" altLang="en-US" dirty="0" smtClean="0"/>
              <a:t>Web Technology</a:t>
            </a:r>
            <a:endParaRPr lang="nl-NL" altLang="en-US" dirty="0"/>
          </a:p>
        </p:txBody>
      </p:sp>
      <p:sp>
        <p:nvSpPr>
          <p:cNvPr id="5" name="Tijdelijke aanduiding voor dianummer 4"/>
          <p:cNvSpPr>
            <a:spLocks noGrp="1"/>
          </p:cNvSpPr>
          <p:nvPr>
            <p:ph type="sldNum" sz="quarter" idx="11"/>
          </p:nvPr>
        </p:nvSpPr>
        <p:spPr/>
        <p:txBody>
          <a:bodyPr/>
          <a:lstStyle/>
          <a:p>
            <a:r>
              <a:rPr lang="nl-NL" altLang="en-US" smtClean="0"/>
              <a:t>PAGE </a:t>
            </a:r>
            <a:fld id="{704989F0-E77C-447A-8031-4D75195A270F}" type="slidenum">
              <a:rPr lang="nl-NL" altLang="en-US" smtClean="0"/>
              <a:pPr/>
              <a:t>6</a:t>
            </a:fld>
            <a:endParaRPr lang="nl-NL" altLang="en-US"/>
          </a:p>
        </p:txBody>
      </p:sp>
      <p:sp>
        <p:nvSpPr>
          <p:cNvPr id="6" name="Tijdelijke aanduiding voor datum 5"/>
          <p:cNvSpPr>
            <a:spLocks noGrp="1"/>
          </p:cNvSpPr>
          <p:nvPr>
            <p:ph type="dt" sz="half" idx="12"/>
          </p:nvPr>
        </p:nvSpPr>
        <p:spPr/>
        <p:txBody>
          <a:bodyPr/>
          <a:lstStyle/>
          <a:p>
            <a:r>
              <a:rPr lang="nl-NL" altLang="en-US" dirty="0" smtClean="0"/>
              <a:t>13-1-2015</a:t>
            </a:r>
            <a:endParaRPr lang="nl-NL" altLang="en-US" dirty="0"/>
          </a:p>
        </p:txBody>
      </p:sp>
      <p:pic>
        <p:nvPicPr>
          <p:cNvPr id="7" name="Afbeelding 6"/>
          <p:cNvPicPr>
            <a:picLocks noChangeAspect="1"/>
          </p:cNvPicPr>
          <p:nvPr/>
        </p:nvPicPr>
        <p:blipFill>
          <a:blip r:embed="rId2"/>
          <a:stretch>
            <a:fillRect/>
          </a:stretch>
        </p:blipFill>
        <p:spPr>
          <a:xfrm>
            <a:off x="2654674" y="3356992"/>
            <a:ext cx="5981326" cy="2202433"/>
          </a:xfrm>
          <a:prstGeom prst="rect">
            <a:avLst/>
          </a:prstGeom>
        </p:spPr>
      </p:pic>
    </p:spTree>
    <p:extLst>
      <p:ext uri="{BB962C8B-B14F-4D97-AF65-F5344CB8AC3E}">
        <p14:creationId xmlns:p14="http://schemas.microsoft.com/office/powerpoint/2010/main" val="37784065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t>How does </a:t>
            </a:r>
            <a:r>
              <a:rPr lang="nl-NL" dirty="0" err="1" smtClean="0"/>
              <a:t>it</a:t>
            </a:r>
            <a:r>
              <a:rPr lang="nl-NL" dirty="0" smtClean="0"/>
              <a:t> do </a:t>
            </a:r>
            <a:r>
              <a:rPr lang="nl-NL" dirty="0" err="1" smtClean="0"/>
              <a:t>all</a:t>
            </a:r>
            <a:r>
              <a:rPr lang="nl-NL" dirty="0" smtClean="0"/>
              <a:t> </a:t>
            </a:r>
            <a:r>
              <a:rPr lang="nl-NL" dirty="0" err="1" smtClean="0"/>
              <a:t>that</a:t>
            </a:r>
            <a:r>
              <a:rPr lang="nl-NL" dirty="0"/>
              <a:t>?</a:t>
            </a:r>
            <a:endParaRPr lang="en-US" dirty="0"/>
          </a:p>
        </p:txBody>
      </p:sp>
      <p:sp>
        <p:nvSpPr>
          <p:cNvPr id="3" name="Tijdelijke aanduiding voor inhoud 2"/>
          <p:cNvSpPr>
            <a:spLocks noGrp="1"/>
          </p:cNvSpPr>
          <p:nvPr>
            <p:ph idx="1"/>
          </p:nvPr>
        </p:nvSpPr>
        <p:spPr/>
        <p:txBody>
          <a:bodyPr/>
          <a:lstStyle/>
          <a:p>
            <a:r>
              <a:rPr lang="nl-NL" dirty="0" err="1" smtClean="0"/>
              <a:t>Our</a:t>
            </a:r>
            <a:r>
              <a:rPr lang="nl-NL" dirty="0" smtClean="0"/>
              <a:t> api</a:t>
            </a:r>
          </a:p>
          <a:p>
            <a:pPr lvl="1"/>
            <a:r>
              <a:rPr lang="nl-NL" dirty="0" smtClean="0"/>
              <a:t>Restaurants</a:t>
            </a:r>
          </a:p>
          <a:p>
            <a:pPr lvl="1"/>
            <a:r>
              <a:rPr lang="nl-NL" dirty="0" err="1" smtClean="0"/>
              <a:t>Dishes</a:t>
            </a:r>
            <a:endParaRPr lang="nl-NL" dirty="0" smtClean="0"/>
          </a:p>
          <a:p>
            <a:pPr lvl="1"/>
            <a:r>
              <a:rPr lang="nl-NL" dirty="0" smtClean="0"/>
              <a:t>Orders</a:t>
            </a:r>
          </a:p>
          <a:p>
            <a:pPr lvl="1"/>
            <a:r>
              <a:rPr lang="en-US" dirty="0" smtClean="0"/>
              <a:t>Reviews</a:t>
            </a:r>
            <a:endParaRPr lang="en-US" dirty="0"/>
          </a:p>
        </p:txBody>
      </p:sp>
      <p:sp>
        <p:nvSpPr>
          <p:cNvPr id="4" name="Tijdelijke aanduiding voor voettekst 3"/>
          <p:cNvSpPr>
            <a:spLocks noGrp="1"/>
          </p:cNvSpPr>
          <p:nvPr>
            <p:ph type="ftr" sz="quarter" idx="10"/>
          </p:nvPr>
        </p:nvSpPr>
        <p:spPr/>
        <p:txBody>
          <a:bodyPr/>
          <a:lstStyle/>
          <a:p>
            <a:r>
              <a:rPr lang="nl-NL" altLang="en-US" dirty="0" smtClean="0"/>
              <a:t>Web Technology</a:t>
            </a:r>
            <a:endParaRPr lang="nl-NL" altLang="en-US" dirty="0"/>
          </a:p>
        </p:txBody>
      </p:sp>
      <p:sp>
        <p:nvSpPr>
          <p:cNvPr id="5" name="Tijdelijke aanduiding voor dianummer 4"/>
          <p:cNvSpPr>
            <a:spLocks noGrp="1"/>
          </p:cNvSpPr>
          <p:nvPr>
            <p:ph type="sldNum" sz="quarter" idx="11"/>
          </p:nvPr>
        </p:nvSpPr>
        <p:spPr/>
        <p:txBody>
          <a:bodyPr/>
          <a:lstStyle/>
          <a:p>
            <a:r>
              <a:rPr lang="nl-NL" altLang="en-US" smtClean="0"/>
              <a:t>PAGE </a:t>
            </a:r>
            <a:fld id="{704989F0-E77C-447A-8031-4D75195A270F}" type="slidenum">
              <a:rPr lang="nl-NL" altLang="en-US" smtClean="0"/>
              <a:pPr/>
              <a:t>7</a:t>
            </a:fld>
            <a:endParaRPr lang="nl-NL" altLang="en-US"/>
          </a:p>
        </p:txBody>
      </p:sp>
      <p:sp>
        <p:nvSpPr>
          <p:cNvPr id="6" name="Tijdelijke aanduiding voor datum 5"/>
          <p:cNvSpPr>
            <a:spLocks noGrp="1"/>
          </p:cNvSpPr>
          <p:nvPr>
            <p:ph type="dt" sz="half" idx="12"/>
          </p:nvPr>
        </p:nvSpPr>
        <p:spPr/>
        <p:txBody>
          <a:bodyPr/>
          <a:lstStyle/>
          <a:p>
            <a:r>
              <a:rPr lang="nl-NL" altLang="en-US" dirty="0" smtClean="0"/>
              <a:t>13-1-2015</a:t>
            </a:r>
            <a:endParaRPr lang="nl-NL" altLang="en-US" dirty="0"/>
          </a:p>
        </p:txBody>
      </p:sp>
      <p:pic>
        <p:nvPicPr>
          <p:cNvPr id="7" name="Afbeelding 6"/>
          <p:cNvPicPr>
            <a:picLocks noChangeAspect="1"/>
          </p:cNvPicPr>
          <p:nvPr/>
        </p:nvPicPr>
        <p:blipFill>
          <a:blip r:embed="rId2"/>
          <a:stretch>
            <a:fillRect/>
          </a:stretch>
        </p:blipFill>
        <p:spPr>
          <a:xfrm>
            <a:off x="4336876" y="1484784"/>
            <a:ext cx="3514899" cy="4472179"/>
          </a:xfrm>
          <a:prstGeom prst="rect">
            <a:avLst/>
          </a:prstGeom>
        </p:spPr>
      </p:pic>
    </p:spTree>
    <p:extLst>
      <p:ext uri="{BB962C8B-B14F-4D97-AF65-F5344CB8AC3E}">
        <p14:creationId xmlns:p14="http://schemas.microsoft.com/office/powerpoint/2010/main" val="2479615217"/>
      </p:ext>
    </p:extLst>
  </p:cSld>
  <p:clrMapOvr>
    <a:masterClrMapping/>
  </p:clrMapOvr>
</p:sld>
</file>

<file path=ppt/theme/theme1.xml><?xml version="1.0" encoding="utf-8"?>
<a:theme xmlns:a="http://schemas.openxmlformats.org/drawingml/2006/main" name="TUe standard orange">
  <a:themeElements>
    <a:clrScheme name="Orange transparant 1">
      <a:dk1>
        <a:srgbClr val="101073"/>
      </a:dk1>
      <a:lt1>
        <a:srgbClr val="0066CC"/>
      </a:lt1>
      <a:dk2>
        <a:srgbClr val="FFFFFF"/>
      </a:dk2>
      <a:lt2>
        <a:srgbClr val="FF9A00"/>
      </a:lt2>
      <a:accent1>
        <a:srgbClr val="00AEEF"/>
      </a:accent1>
      <a:accent2>
        <a:srgbClr val="D6004A"/>
      </a:accent2>
      <a:accent3>
        <a:srgbClr val="AAB8E2"/>
      </a:accent3>
      <a:accent4>
        <a:srgbClr val="0C0C61"/>
      </a:accent4>
      <a:accent5>
        <a:srgbClr val="AAD3F6"/>
      </a:accent5>
      <a:accent6>
        <a:srgbClr val="C20042"/>
      </a:accent6>
      <a:hlink>
        <a:srgbClr val="AD20AD"/>
      </a:hlink>
      <a:folHlink>
        <a:srgbClr val="7FC241"/>
      </a:folHlink>
    </a:clrScheme>
    <a:fontScheme name="Orange transparant">
      <a:majorFont>
        <a:latin typeface="Arial"/>
        <a:ea typeface=""/>
        <a:cs typeface=""/>
      </a:majorFont>
      <a:minorFont>
        <a:latin typeface="Arial"/>
        <a:ea typeface=""/>
        <a:cs typeface=""/>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Orange transparant 1">
        <a:dk1>
          <a:srgbClr val="101073"/>
        </a:dk1>
        <a:lt1>
          <a:srgbClr val="0066CC"/>
        </a:lt1>
        <a:dk2>
          <a:srgbClr val="FFFFFF"/>
        </a:dk2>
        <a:lt2>
          <a:srgbClr val="FF9A00"/>
        </a:lt2>
        <a:accent1>
          <a:srgbClr val="00AEEF"/>
        </a:accent1>
        <a:accent2>
          <a:srgbClr val="D6004A"/>
        </a:accent2>
        <a:accent3>
          <a:srgbClr val="AAB8E2"/>
        </a:accent3>
        <a:accent4>
          <a:srgbClr val="0C0C61"/>
        </a:accent4>
        <a:accent5>
          <a:srgbClr val="AAD3F6"/>
        </a:accent5>
        <a:accent6>
          <a:srgbClr val="C20042"/>
        </a:accent6>
        <a:hlink>
          <a:srgbClr val="AD20AD"/>
        </a:hlink>
        <a:folHlink>
          <a:srgbClr val="7FC241"/>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range photo">
  <a:themeElements>
    <a:clrScheme name="Orange photo 1">
      <a:dk1>
        <a:srgbClr val="101073"/>
      </a:dk1>
      <a:lt1>
        <a:srgbClr val="0066CC"/>
      </a:lt1>
      <a:dk2>
        <a:srgbClr val="FFFFFF"/>
      </a:dk2>
      <a:lt2>
        <a:srgbClr val="FF9A00"/>
      </a:lt2>
      <a:accent1>
        <a:srgbClr val="00AEEF"/>
      </a:accent1>
      <a:accent2>
        <a:srgbClr val="D6004A"/>
      </a:accent2>
      <a:accent3>
        <a:srgbClr val="AAB8E2"/>
      </a:accent3>
      <a:accent4>
        <a:srgbClr val="0C0C61"/>
      </a:accent4>
      <a:accent5>
        <a:srgbClr val="AAD3F6"/>
      </a:accent5>
      <a:accent6>
        <a:srgbClr val="C20042"/>
      </a:accent6>
      <a:hlink>
        <a:srgbClr val="AD20AD"/>
      </a:hlink>
      <a:folHlink>
        <a:srgbClr val="7FC241"/>
      </a:folHlink>
    </a:clrScheme>
    <a:fontScheme name="Orange photo">
      <a:majorFont>
        <a:latin typeface="Arial"/>
        <a:ea typeface=""/>
        <a:cs typeface=""/>
      </a:majorFont>
      <a:minorFont>
        <a:latin typeface="Arial"/>
        <a:ea typeface=""/>
        <a:cs typeface=""/>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Orange photo 1">
        <a:dk1>
          <a:srgbClr val="101073"/>
        </a:dk1>
        <a:lt1>
          <a:srgbClr val="0066CC"/>
        </a:lt1>
        <a:dk2>
          <a:srgbClr val="FFFFFF"/>
        </a:dk2>
        <a:lt2>
          <a:srgbClr val="FF9A00"/>
        </a:lt2>
        <a:accent1>
          <a:srgbClr val="00AEEF"/>
        </a:accent1>
        <a:accent2>
          <a:srgbClr val="D6004A"/>
        </a:accent2>
        <a:accent3>
          <a:srgbClr val="AAB8E2"/>
        </a:accent3>
        <a:accent4>
          <a:srgbClr val="0C0C61"/>
        </a:accent4>
        <a:accent5>
          <a:srgbClr val="AAD3F6"/>
        </a:accent5>
        <a:accent6>
          <a:srgbClr val="C20042"/>
        </a:accent6>
        <a:hlink>
          <a:srgbClr val="AD20AD"/>
        </a:hlink>
        <a:folHlink>
          <a:srgbClr val="7FC241"/>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range bullets">
  <a:themeElements>
    <a:clrScheme name="Orange bullets 1">
      <a:dk1>
        <a:srgbClr val="101073"/>
      </a:dk1>
      <a:lt1>
        <a:srgbClr val="0066CC"/>
      </a:lt1>
      <a:dk2>
        <a:srgbClr val="FFFFFF"/>
      </a:dk2>
      <a:lt2>
        <a:srgbClr val="FF9A00"/>
      </a:lt2>
      <a:accent1>
        <a:srgbClr val="00AEEF"/>
      </a:accent1>
      <a:accent2>
        <a:srgbClr val="D6004A"/>
      </a:accent2>
      <a:accent3>
        <a:srgbClr val="AAB8E2"/>
      </a:accent3>
      <a:accent4>
        <a:srgbClr val="0C0C61"/>
      </a:accent4>
      <a:accent5>
        <a:srgbClr val="AAD3F6"/>
      </a:accent5>
      <a:accent6>
        <a:srgbClr val="C20042"/>
      </a:accent6>
      <a:hlink>
        <a:srgbClr val="AD20AD"/>
      </a:hlink>
      <a:folHlink>
        <a:srgbClr val="7FC241"/>
      </a:folHlink>
    </a:clrScheme>
    <a:fontScheme name="Orange bullets">
      <a:majorFont>
        <a:latin typeface="Arial"/>
        <a:ea typeface=""/>
        <a:cs typeface=""/>
      </a:majorFont>
      <a:minorFont>
        <a:latin typeface="Arial"/>
        <a:ea typeface=""/>
        <a:cs typeface=""/>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Orange bullets 1">
        <a:dk1>
          <a:srgbClr val="101073"/>
        </a:dk1>
        <a:lt1>
          <a:srgbClr val="0066CC"/>
        </a:lt1>
        <a:dk2>
          <a:srgbClr val="FFFFFF"/>
        </a:dk2>
        <a:lt2>
          <a:srgbClr val="FF9A00"/>
        </a:lt2>
        <a:accent1>
          <a:srgbClr val="00AEEF"/>
        </a:accent1>
        <a:accent2>
          <a:srgbClr val="D6004A"/>
        </a:accent2>
        <a:accent3>
          <a:srgbClr val="AAB8E2"/>
        </a:accent3>
        <a:accent4>
          <a:srgbClr val="0C0C61"/>
        </a:accent4>
        <a:accent5>
          <a:srgbClr val="AAD3F6"/>
        </a:accent5>
        <a:accent6>
          <a:srgbClr val="C20042"/>
        </a:accent6>
        <a:hlink>
          <a:srgbClr val="AD20AD"/>
        </a:hlink>
        <a:folHlink>
          <a:srgbClr val="7FC241"/>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Kantoorthema">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TUe standard orange</Template>
  <TotalTime>229</TotalTime>
  <Words>286</Words>
  <Application>Microsoft Office PowerPoint</Application>
  <PresentationFormat>Diavoorstelling (4:3)</PresentationFormat>
  <Paragraphs>68</Paragraphs>
  <Slides>8</Slides>
  <Notes>4</Notes>
  <HiddenSlides>0</HiddenSlides>
  <MMClips>0</MMClips>
  <ScaleCrop>false</ScaleCrop>
  <HeadingPairs>
    <vt:vector size="6" baseType="variant">
      <vt:variant>
        <vt:lpstr>Gebruikte lettertypen</vt:lpstr>
      </vt:variant>
      <vt:variant>
        <vt:i4>1</vt:i4>
      </vt:variant>
      <vt:variant>
        <vt:lpstr>Thema</vt:lpstr>
      </vt:variant>
      <vt:variant>
        <vt:i4>3</vt:i4>
      </vt:variant>
      <vt:variant>
        <vt:lpstr>Diatitels</vt:lpstr>
      </vt:variant>
      <vt:variant>
        <vt:i4>8</vt:i4>
      </vt:variant>
    </vt:vector>
  </HeadingPairs>
  <TitlesOfParts>
    <vt:vector size="12" baseType="lpstr">
      <vt:lpstr>Arial</vt:lpstr>
      <vt:lpstr>TUe standard orange</vt:lpstr>
      <vt:lpstr>Orange photo</vt:lpstr>
      <vt:lpstr>Orange bullets</vt:lpstr>
      <vt:lpstr>Restaurant Web App Web technology 2ID60</vt:lpstr>
      <vt:lpstr>What does it look like?</vt:lpstr>
      <vt:lpstr>What does it look like?</vt:lpstr>
      <vt:lpstr>What does it look like?</vt:lpstr>
      <vt:lpstr>What else can it do?</vt:lpstr>
      <vt:lpstr>How does it do all that?</vt:lpstr>
      <vt:lpstr>How does it do all that?</vt:lpstr>
      <vt:lpstr>How does it do all that?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Restaurant Web App</dc:title>
  <dc:creator>student</dc:creator>
  <dc:description>Design by Volle Kracht_x000d_
Template by Orange Pepper BV_x000d_
Copyright 2008</dc:description>
  <cp:lastModifiedBy>Hattum, M.B. van</cp:lastModifiedBy>
  <cp:revision>7</cp:revision>
  <dcterms:created xsi:type="dcterms:W3CDTF">2015-01-12T15:59:46Z</dcterms:created>
  <dcterms:modified xsi:type="dcterms:W3CDTF">2015-01-12T20:00:27Z</dcterms:modified>
</cp:coreProperties>
</file>

<file path=docProps/thumbnail.jpeg>
</file>